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60" r:id="rId5"/>
    <p:sldId id="262" r:id="rId6"/>
    <p:sldId id="261" r:id="rId7"/>
    <p:sldId id="263" r:id="rId8"/>
    <p:sldId id="268" r:id="rId9"/>
    <p:sldId id="269" r:id="rId10"/>
    <p:sldId id="270" r:id="rId11"/>
    <p:sldId id="271" r:id="rId12"/>
    <p:sldId id="264" r:id="rId13"/>
    <p:sldId id="265" r:id="rId14"/>
    <p:sldId id="272" r:id="rId15"/>
    <p:sldId id="273" r:id="rId16"/>
    <p:sldId id="266"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A4E5B-773A-499F-A6D6-A5D986673A58}" v="13" dt="2022-03-04T18:33:05.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ana Rodholm" userId="4455f21b2334faf7" providerId="LiveId" clId="{146A4E5B-773A-499F-A6D6-A5D986673A58}"/>
    <pc:docChg chg="undo custSel addSld modSld sldOrd">
      <pc:chgData name="Kiana Rodholm" userId="4455f21b2334faf7" providerId="LiveId" clId="{146A4E5B-773A-499F-A6D6-A5D986673A58}" dt="2022-03-04T18:33:05.842" v="2665"/>
      <pc:docMkLst>
        <pc:docMk/>
      </pc:docMkLst>
      <pc:sldChg chg="addSp delSp modSp modTransition modAnim">
        <pc:chgData name="Kiana Rodholm" userId="4455f21b2334faf7" providerId="LiveId" clId="{146A4E5B-773A-499F-A6D6-A5D986673A58}" dt="2022-03-04T18:33:05.842" v="2665"/>
        <pc:sldMkLst>
          <pc:docMk/>
          <pc:sldMk cId="3053486790" sldId="256"/>
        </pc:sldMkLst>
        <pc:picChg chg="add del mod">
          <ac:chgData name="Kiana Rodholm" userId="4455f21b2334faf7" providerId="LiveId" clId="{146A4E5B-773A-499F-A6D6-A5D986673A58}" dt="2022-03-04T17:32:52.040" v="2660"/>
          <ac:picMkLst>
            <pc:docMk/>
            <pc:sldMk cId="3053486790" sldId="256"/>
            <ac:picMk id="4" creationId="{53D8B8E4-BE67-485E-978B-1D041BD048BC}"/>
          </ac:picMkLst>
        </pc:picChg>
        <pc:picChg chg="add del mod">
          <ac:chgData name="Kiana Rodholm" userId="4455f21b2334faf7" providerId="LiveId" clId="{146A4E5B-773A-499F-A6D6-A5D986673A58}" dt="2022-03-04T17:34:29.685" v="2662"/>
          <ac:picMkLst>
            <pc:docMk/>
            <pc:sldMk cId="3053486790" sldId="256"/>
            <ac:picMk id="5" creationId="{FE98153A-5B82-4D01-99FF-95CB9A76F396}"/>
          </ac:picMkLst>
        </pc:picChg>
        <pc:picChg chg="add del mod">
          <ac:chgData name="Kiana Rodholm" userId="4455f21b2334faf7" providerId="LiveId" clId="{146A4E5B-773A-499F-A6D6-A5D986673A58}" dt="2022-03-04T17:35:57.776" v="2664"/>
          <ac:picMkLst>
            <pc:docMk/>
            <pc:sldMk cId="3053486790" sldId="256"/>
            <ac:picMk id="6" creationId="{599FCC8B-ACDB-4B21-8EB4-56B31CF34EAA}"/>
          </ac:picMkLst>
        </pc:picChg>
        <pc:picChg chg="add mod">
          <ac:chgData name="Kiana Rodholm" userId="4455f21b2334faf7" providerId="LiveId" clId="{146A4E5B-773A-499F-A6D6-A5D986673A58}" dt="2022-03-04T18:33:05.842" v="2665"/>
          <ac:picMkLst>
            <pc:docMk/>
            <pc:sldMk cId="3053486790" sldId="256"/>
            <ac:picMk id="7" creationId="{173BFD66-7558-4830-8EFE-BFAF27E7753F}"/>
          </ac:picMkLst>
        </pc:picChg>
      </pc:sldChg>
      <pc:sldChg chg="addSp delSp modSp modTransition modAnim">
        <pc:chgData name="Kiana Rodholm" userId="4455f21b2334faf7" providerId="LiveId" clId="{146A4E5B-773A-499F-A6D6-A5D986673A58}" dt="2022-03-04T18:33:05.842" v="2665"/>
        <pc:sldMkLst>
          <pc:docMk/>
          <pc:sldMk cId="3863914325" sldId="257"/>
        </pc:sldMkLst>
        <pc:picChg chg="add del mod">
          <ac:chgData name="Kiana Rodholm" userId="4455f21b2334faf7" providerId="LiveId" clId="{146A4E5B-773A-499F-A6D6-A5D986673A58}" dt="2022-03-04T17:32:52.040" v="2660"/>
          <ac:picMkLst>
            <pc:docMk/>
            <pc:sldMk cId="3863914325" sldId="257"/>
            <ac:picMk id="3" creationId="{BD761314-F325-47FD-AD47-B8ABD49C0A68}"/>
          </ac:picMkLst>
        </pc:picChg>
        <pc:picChg chg="add del mod">
          <ac:chgData name="Kiana Rodholm" userId="4455f21b2334faf7" providerId="LiveId" clId="{146A4E5B-773A-499F-A6D6-A5D986673A58}" dt="2022-03-04T17:34:29.685" v="2662"/>
          <ac:picMkLst>
            <pc:docMk/>
            <pc:sldMk cId="3863914325" sldId="257"/>
            <ac:picMk id="4" creationId="{FBFBCB71-22E1-4428-BCBE-00050976EEAD}"/>
          </ac:picMkLst>
        </pc:picChg>
        <pc:picChg chg="add mod">
          <ac:chgData name="Kiana Rodholm" userId="4455f21b2334faf7" providerId="LiveId" clId="{146A4E5B-773A-499F-A6D6-A5D986673A58}" dt="2022-03-04T18:33:05.842" v="2665"/>
          <ac:picMkLst>
            <pc:docMk/>
            <pc:sldMk cId="3863914325" sldId="257"/>
            <ac:picMk id="6" creationId="{BAA89B7B-D793-47A7-9735-0D260982A1E3}"/>
          </ac:picMkLst>
        </pc:picChg>
      </pc:sldChg>
      <pc:sldChg chg="addSp modSp modTransition">
        <pc:chgData name="Kiana Rodholm" userId="4455f21b2334faf7" providerId="LiveId" clId="{146A4E5B-773A-499F-A6D6-A5D986673A58}" dt="2022-03-04T18:33:05.842" v="2665"/>
        <pc:sldMkLst>
          <pc:docMk/>
          <pc:sldMk cId="1078412236" sldId="258"/>
        </pc:sldMkLst>
        <pc:picChg chg="add mod">
          <ac:chgData name="Kiana Rodholm" userId="4455f21b2334faf7" providerId="LiveId" clId="{146A4E5B-773A-499F-A6D6-A5D986673A58}" dt="2022-03-04T18:33:05.842" v="2665"/>
          <ac:picMkLst>
            <pc:docMk/>
            <pc:sldMk cId="1078412236" sldId="258"/>
            <ac:picMk id="3" creationId="{01F68707-6A3E-47A8-9F6A-054F0C6C4E8B}"/>
          </ac:picMkLst>
        </pc:picChg>
      </pc:sldChg>
      <pc:sldChg chg="addSp modSp modTransition">
        <pc:chgData name="Kiana Rodholm" userId="4455f21b2334faf7" providerId="LiveId" clId="{146A4E5B-773A-499F-A6D6-A5D986673A58}" dt="2022-03-04T18:33:05.842" v="2665"/>
        <pc:sldMkLst>
          <pc:docMk/>
          <pc:sldMk cId="1612851685" sldId="260"/>
        </pc:sldMkLst>
        <pc:picChg chg="add mod">
          <ac:chgData name="Kiana Rodholm" userId="4455f21b2334faf7" providerId="LiveId" clId="{146A4E5B-773A-499F-A6D6-A5D986673A58}" dt="2022-03-04T18:33:05.842" v="2665"/>
          <ac:picMkLst>
            <pc:docMk/>
            <pc:sldMk cId="1612851685" sldId="260"/>
            <ac:picMk id="3" creationId="{7A9E885B-CBA2-4655-9330-D7AA44F22743}"/>
          </ac:picMkLst>
        </pc:picChg>
      </pc:sldChg>
      <pc:sldChg chg="addSp modSp modTransition">
        <pc:chgData name="Kiana Rodholm" userId="4455f21b2334faf7" providerId="LiveId" clId="{146A4E5B-773A-499F-A6D6-A5D986673A58}" dt="2022-03-04T18:33:05.842" v="2665"/>
        <pc:sldMkLst>
          <pc:docMk/>
          <pc:sldMk cId="497149372" sldId="261"/>
        </pc:sldMkLst>
        <pc:picChg chg="add mod">
          <ac:chgData name="Kiana Rodholm" userId="4455f21b2334faf7" providerId="LiveId" clId="{146A4E5B-773A-499F-A6D6-A5D986673A58}" dt="2022-03-04T18:33:05.842" v="2665"/>
          <ac:picMkLst>
            <pc:docMk/>
            <pc:sldMk cId="497149372" sldId="261"/>
            <ac:picMk id="3" creationId="{807EA25A-0114-4A22-B8FB-AF6A24B954C2}"/>
          </ac:picMkLst>
        </pc:picChg>
      </pc:sldChg>
      <pc:sldChg chg="addSp modSp modTransition">
        <pc:chgData name="Kiana Rodholm" userId="4455f21b2334faf7" providerId="LiveId" clId="{146A4E5B-773A-499F-A6D6-A5D986673A58}" dt="2022-03-04T18:33:05.842" v="2665"/>
        <pc:sldMkLst>
          <pc:docMk/>
          <pc:sldMk cId="826627840" sldId="262"/>
        </pc:sldMkLst>
        <pc:picChg chg="add mod">
          <ac:chgData name="Kiana Rodholm" userId="4455f21b2334faf7" providerId="LiveId" clId="{146A4E5B-773A-499F-A6D6-A5D986673A58}" dt="2022-03-04T18:33:05.842" v="2665"/>
          <ac:picMkLst>
            <pc:docMk/>
            <pc:sldMk cId="826627840" sldId="262"/>
            <ac:picMk id="3" creationId="{83E90BAF-8C80-46B0-99B5-83C835679182}"/>
          </ac:picMkLst>
        </pc:picChg>
      </pc:sldChg>
      <pc:sldChg chg="addSp modSp modTransition">
        <pc:chgData name="Kiana Rodholm" userId="4455f21b2334faf7" providerId="LiveId" clId="{146A4E5B-773A-499F-A6D6-A5D986673A58}" dt="2022-03-04T18:33:05.842" v="2665"/>
        <pc:sldMkLst>
          <pc:docMk/>
          <pc:sldMk cId="464570728" sldId="263"/>
        </pc:sldMkLst>
        <pc:picChg chg="add mod">
          <ac:chgData name="Kiana Rodholm" userId="4455f21b2334faf7" providerId="LiveId" clId="{146A4E5B-773A-499F-A6D6-A5D986673A58}" dt="2022-03-04T18:33:05.842" v="2665"/>
          <ac:picMkLst>
            <pc:docMk/>
            <pc:sldMk cId="464570728" sldId="263"/>
            <ac:picMk id="3" creationId="{4951E136-CDD3-4B02-A5C7-2737A63615D5}"/>
          </ac:picMkLst>
        </pc:picChg>
      </pc:sldChg>
      <pc:sldChg chg="addSp modSp modTransition">
        <pc:chgData name="Kiana Rodholm" userId="4455f21b2334faf7" providerId="LiveId" clId="{146A4E5B-773A-499F-A6D6-A5D986673A58}" dt="2022-03-04T18:33:05.842" v="2665"/>
        <pc:sldMkLst>
          <pc:docMk/>
          <pc:sldMk cId="2216103392" sldId="264"/>
        </pc:sldMkLst>
        <pc:picChg chg="add mod">
          <ac:chgData name="Kiana Rodholm" userId="4455f21b2334faf7" providerId="LiveId" clId="{146A4E5B-773A-499F-A6D6-A5D986673A58}" dt="2022-03-04T18:33:05.842" v="2665"/>
          <ac:picMkLst>
            <pc:docMk/>
            <pc:sldMk cId="2216103392" sldId="264"/>
            <ac:picMk id="4" creationId="{2622E719-2FFD-42EF-84C2-60311B94FA0A}"/>
          </ac:picMkLst>
        </pc:picChg>
      </pc:sldChg>
      <pc:sldChg chg="addSp modSp modTransition">
        <pc:chgData name="Kiana Rodholm" userId="4455f21b2334faf7" providerId="LiveId" clId="{146A4E5B-773A-499F-A6D6-A5D986673A58}" dt="2022-03-04T18:33:05.842" v="2665"/>
        <pc:sldMkLst>
          <pc:docMk/>
          <pc:sldMk cId="3851227501" sldId="265"/>
        </pc:sldMkLst>
        <pc:picChg chg="add mod">
          <ac:chgData name="Kiana Rodholm" userId="4455f21b2334faf7" providerId="LiveId" clId="{146A4E5B-773A-499F-A6D6-A5D986673A58}" dt="2022-03-04T18:33:05.842" v="2665"/>
          <ac:picMkLst>
            <pc:docMk/>
            <pc:sldMk cId="3851227501" sldId="265"/>
            <ac:picMk id="3" creationId="{E95C9A70-4CDB-4930-A315-C77D549336E7}"/>
          </ac:picMkLst>
        </pc:picChg>
      </pc:sldChg>
      <pc:sldChg chg="addSp modSp modTransition">
        <pc:chgData name="Kiana Rodholm" userId="4455f21b2334faf7" providerId="LiveId" clId="{146A4E5B-773A-499F-A6D6-A5D986673A58}" dt="2022-03-04T18:33:05.842" v="2665"/>
        <pc:sldMkLst>
          <pc:docMk/>
          <pc:sldMk cId="971708974" sldId="266"/>
        </pc:sldMkLst>
        <pc:picChg chg="add mod">
          <ac:chgData name="Kiana Rodholm" userId="4455f21b2334faf7" providerId="LiveId" clId="{146A4E5B-773A-499F-A6D6-A5D986673A58}" dt="2022-03-04T18:33:05.842" v="2665"/>
          <ac:picMkLst>
            <pc:docMk/>
            <pc:sldMk cId="971708974" sldId="266"/>
            <ac:picMk id="4" creationId="{095A345A-05DC-49AC-AE9D-6CCA01DBABB2}"/>
          </ac:picMkLst>
        </pc:picChg>
      </pc:sldChg>
      <pc:sldChg chg="addSp delSp modSp mod modTransition setBg">
        <pc:chgData name="Kiana Rodholm" userId="4455f21b2334faf7" providerId="LiveId" clId="{146A4E5B-773A-499F-A6D6-A5D986673A58}" dt="2022-03-04T18:33:05.842" v="2665"/>
        <pc:sldMkLst>
          <pc:docMk/>
          <pc:sldMk cId="1543227833" sldId="267"/>
        </pc:sldMkLst>
        <pc:spChg chg="mod">
          <ac:chgData name="Kiana Rodholm" userId="4455f21b2334faf7" providerId="LiveId" clId="{146A4E5B-773A-499F-A6D6-A5D986673A58}" dt="2022-02-27T21:21:37.638" v="2653" actId="26606"/>
          <ac:spMkLst>
            <pc:docMk/>
            <pc:sldMk cId="1543227833" sldId="267"/>
            <ac:spMk id="2" creationId="{800595EA-3054-475D-9C09-47A5A71FC9C5}"/>
          </ac:spMkLst>
        </pc:spChg>
        <pc:spChg chg="del mod">
          <ac:chgData name="Kiana Rodholm" userId="4455f21b2334faf7" providerId="LiveId" clId="{146A4E5B-773A-499F-A6D6-A5D986673A58}" dt="2022-02-27T21:21:37.638" v="2653" actId="26606"/>
          <ac:spMkLst>
            <pc:docMk/>
            <pc:sldMk cId="1543227833" sldId="267"/>
            <ac:spMk id="3" creationId="{BE7F4F74-8374-4DAE-8D9E-ABA652DCA3E9}"/>
          </ac:spMkLst>
        </pc:spChg>
        <pc:spChg chg="add">
          <ac:chgData name="Kiana Rodholm" userId="4455f21b2334faf7" providerId="LiveId" clId="{146A4E5B-773A-499F-A6D6-A5D986673A58}" dt="2022-02-27T21:21:37.638" v="2653" actId="26606"/>
          <ac:spMkLst>
            <pc:docMk/>
            <pc:sldMk cId="1543227833" sldId="267"/>
            <ac:spMk id="9" creationId="{E383CC5D-71E8-4CB2-8E4A-F1E4FF6DC9D6}"/>
          </ac:spMkLst>
        </pc:spChg>
        <pc:spChg chg="add">
          <ac:chgData name="Kiana Rodholm" userId="4455f21b2334faf7" providerId="LiveId" clId="{146A4E5B-773A-499F-A6D6-A5D986673A58}" dt="2022-02-27T21:21:37.638" v="2653" actId="26606"/>
          <ac:spMkLst>
            <pc:docMk/>
            <pc:sldMk cId="1543227833" sldId="267"/>
            <ac:spMk id="11" creationId="{E2DA5AC1-43C5-4243-9028-07DBB80D0C95}"/>
          </ac:spMkLst>
        </pc:spChg>
        <pc:spChg chg="add">
          <ac:chgData name="Kiana Rodholm" userId="4455f21b2334faf7" providerId="LiveId" clId="{146A4E5B-773A-499F-A6D6-A5D986673A58}" dt="2022-02-27T21:21:37.638" v="2653" actId="26606"/>
          <ac:spMkLst>
            <pc:docMk/>
            <pc:sldMk cId="1543227833" sldId="267"/>
            <ac:spMk id="13" creationId="{8A4EDA1C-27A1-4C83-ACE4-6675EC9245B1}"/>
          </ac:spMkLst>
        </pc:spChg>
        <pc:spChg chg="add">
          <ac:chgData name="Kiana Rodholm" userId="4455f21b2334faf7" providerId="LiveId" clId="{146A4E5B-773A-499F-A6D6-A5D986673A58}" dt="2022-02-27T21:21:37.638" v="2653" actId="26606"/>
          <ac:spMkLst>
            <pc:docMk/>
            <pc:sldMk cId="1543227833" sldId="267"/>
            <ac:spMk id="15" creationId="{1C2185E4-B584-4B9D-9440-DEA0FB9D94DF}"/>
          </ac:spMkLst>
        </pc:spChg>
        <pc:spChg chg="add">
          <ac:chgData name="Kiana Rodholm" userId="4455f21b2334faf7" providerId="LiveId" clId="{146A4E5B-773A-499F-A6D6-A5D986673A58}" dt="2022-02-27T21:21:37.638" v="2653" actId="26606"/>
          <ac:spMkLst>
            <pc:docMk/>
            <pc:sldMk cId="1543227833" sldId="267"/>
            <ac:spMk id="17" creationId="{FF33EC8A-EE0A-4395-97E2-DAD467CF734C}"/>
          </ac:spMkLst>
        </pc:spChg>
        <pc:spChg chg="add">
          <ac:chgData name="Kiana Rodholm" userId="4455f21b2334faf7" providerId="LiveId" clId="{146A4E5B-773A-499F-A6D6-A5D986673A58}" dt="2022-02-27T21:21:37.638" v="2653" actId="26606"/>
          <ac:spMkLst>
            <pc:docMk/>
            <pc:sldMk cId="1543227833" sldId="267"/>
            <ac:spMk id="19" creationId="{FF85DA95-16A4-404E-9BFF-27F8E4FC78AA}"/>
          </ac:spMkLst>
        </pc:spChg>
        <pc:graphicFrameChg chg="add mod">
          <ac:chgData name="Kiana Rodholm" userId="4455f21b2334faf7" providerId="LiveId" clId="{146A4E5B-773A-499F-A6D6-A5D986673A58}" dt="2022-02-27T21:22:52.755" v="2657" actId="27957"/>
          <ac:graphicFrameMkLst>
            <pc:docMk/>
            <pc:sldMk cId="1543227833" sldId="267"/>
            <ac:graphicFrameMk id="5" creationId="{2AED839E-88A3-4B3D-8FD3-7712FD69F41C}"/>
          </ac:graphicFrameMkLst>
        </pc:graphicFrameChg>
        <pc:picChg chg="add mod">
          <ac:chgData name="Kiana Rodholm" userId="4455f21b2334faf7" providerId="LiveId" clId="{146A4E5B-773A-499F-A6D6-A5D986673A58}" dt="2022-03-04T18:33:05.842" v="2665"/>
          <ac:picMkLst>
            <pc:docMk/>
            <pc:sldMk cId="1543227833" sldId="267"/>
            <ac:picMk id="3" creationId="{F07B9920-B3FD-441F-A80B-925617DFE9A4}"/>
          </ac:picMkLst>
        </pc:picChg>
      </pc:sldChg>
      <pc:sldChg chg="addSp modSp modTransition">
        <pc:chgData name="Kiana Rodholm" userId="4455f21b2334faf7" providerId="LiveId" clId="{146A4E5B-773A-499F-A6D6-A5D986673A58}" dt="2022-03-04T18:33:05.842" v="2665"/>
        <pc:sldMkLst>
          <pc:docMk/>
          <pc:sldMk cId="3458483805" sldId="268"/>
        </pc:sldMkLst>
        <pc:picChg chg="add mod">
          <ac:chgData name="Kiana Rodholm" userId="4455f21b2334faf7" providerId="LiveId" clId="{146A4E5B-773A-499F-A6D6-A5D986673A58}" dt="2022-03-04T18:33:05.842" v="2665"/>
          <ac:picMkLst>
            <pc:docMk/>
            <pc:sldMk cId="3458483805" sldId="268"/>
            <ac:picMk id="4" creationId="{C9052975-6E36-4D69-A862-A10F2E460EC0}"/>
          </ac:picMkLst>
        </pc:picChg>
      </pc:sldChg>
      <pc:sldChg chg="addSp modSp modTransition">
        <pc:chgData name="Kiana Rodholm" userId="4455f21b2334faf7" providerId="LiveId" clId="{146A4E5B-773A-499F-A6D6-A5D986673A58}" dt="2022-03-04T18:33:05.842" v="2665"/>
        <pc:sldMkLst>
          <pc:docMk/>
          <pc:sldMk cId="2274266629" sldId="269"/>
        </pc:sldMkLst>
        <pc:picChg chg="add mod">
          <ac:chgData name="Kiana Rodholm" userId="4455f21b2334faf7" providerId="LiveId" clId="{146A4E5B-773A-499F-A6D6-A5D986673A58}" dt="2022-03-04T18:33:05.842" v="2665"/>
          <ac:picMkLst>
            <pc:docMk/>
            <pc:sldMk cId="2274266629" sldId="269"/>
            <ac:picMk id="3" creationId="{378BCD3A-7FFB-4115-8738-4B489FDBFB8E}"/>
          </ac:picMkLst>
        </pc:picChg>
      </pc:sldChg>
      <pc:sldChg chg="addSp modSp modTransition">
        <pc:chgData name="Kiana Rodholm" userId="4455f21b2334faf7" providerId="LiveId" clId="{146A4E5B-773A-499F-A6D6-A5D986673A58}" dt="2022-03-04T18:33:05.842" v="2665"/>
        <pc:sldMkLst>
          <pc:docMk/>
          <pc:sldMk cId="1102471507" sldId="270"/>
        </pc:sldMkLst>
        <pc:picChg chg="add mod">
          <ac:chgData name="Kiana Rodholm" userId="4455f21b2334faf7" providerId="LiveId" clId="{146A4E5B-773A-499F-A6D6-A5D986673A58}" dt="2022-03-04T18:33:05.842" v="2665"/>
          <ac:picMkLst>
            <pc:docMk/>
            <pc:sldMk cId="1102471507" sldId="270"/>
            <ac:picMk id="4" creationId="{4563B302-C5C4-46BE-B39F-9065C5068829}"/>
          </ac:picMkLst>
        </pc:picChg>
      </pc:sldChg>
      <pc:sldChg chg="addSp delSp modSp add mod modTransition">
        <pc:chgData name="Kiana Rodholm" userId="4455f21b2334faf7" providerId="LiveId" clId="{146A4E5B-773A-499F-A6D6-A5D986673A58}" dt="2022-03-04T18:33:05.842" v="2665"/>
        <pc:sldMkLst>
          <pc:docMk/>
          <pc:sldMk cId="3439181728" sldId="271"/>
        </pc:sldMkLst>
        <pc:spChg chg="mod">
          <ac:chgData name="Kiana Rodholm" userId="4455f21b2334faf7" providerId="LiveId" clId="{146A4E5B-773A-499F-A6D6-A5D986673A58}" dt="2022-02-27T20:50:10.773" v="32" actId="20577"/>
          <ac:spMkLst>
            <pc:docMk/>
            <pc:sldMk cId="3439181728" sldId="271"/>
            <ac:spMk id="2" creationId="{7F675A81-F2B6-4641-85A4-8D839FC4216F}"/>
          </ac:spMkLst>
        </pc:spChg>
        <pc:spChg chg="mod">
          <ac:chgData name="Kiana Rodholm" userId="4455f21b2334faf7" providerId="LiveId" clId="{146A4E5B-773A-499F-A6D6-A5D986673A58}" dt="2022-02-27T20:52:13.910" v="312" actId="1076"/>
          <ac:spMkLst>
            <pc:docMk/>
            <pc:sldMk cId="3439181728" sldId="271"/>
            <ac:spMk id="3" creationId="{9B4BCBAD-A1BA-409E-B254-EE188FE96FBF}"/>
          </ac:spMkLst>
        </pc:spChg>
        <pc:picChg chg="add mod">
          <ac:chgData name="Kiana Rodholm" userId="4455f21b2334faf7" providerId="LiveId" clId="{146A4E5B-773A-499F-A6D6-A5D986673A58}" dt="2022-03-04T18:33:05.842" v="2665"/>
          <ac:picMkLst>
            <pc:docMk/>
            <pc:sldMk cId="3439181728" sldId="271"/>
            <ac:picMk id="4" creationId="{11FFE7C5-87A6-4AC7-B57F-F754AA0153A7}"/>
          </ac:picMkLst>
        </pc:picChg>
        <pc:picChg chg="add mod">
          <ac:chgData name="Kiana Rodholm" userId="4455f21b2334faf7" providerId="LiveId" clId="{146A4E5B-773A-499F-A6D6-A5D986673A58}" dt="2022-02-27T20:50:00.173" v="3" actId="1076"/>
          <ac:picMkLst>
            <pc:docMk/>
            <pc:sldMk cId="3439181728" sldId="271"/>
            <ac:picMk id="6" creationId="{9FF80748-F279-441D-832D-36E61D1C1291}"/>
          </ac:picMkLst>
        </pc:picChg>
        <pc:picChg chg="del">
          <ac:chgData name="Kiana Rodholm" userId="4455f21b2334faf7" providerId="LiveId" clId="{146A4E5B-773A-499F-A6D6-A5D986673A58}" dt="2022-02-27T20:49:57.092" v="2" actId="478"/>
          <ac:picMkLst>
            <pc:docMk/>
            <pc:sldMk cId="3439181728" sldId="271"/>
            <ac:picMk id="8" creationId="{48A47C6F-9B62-48E7-9CA5-D9B4FA4BB25A}"/>
          </ac:picMkLst>
        </pc:picChg>
      </pc:sldChg>
      <pc:sldChg chg="addSp delSp modSp add mod ord modTransition">
        <pc:chgData name="Kiana Rodholm" userId="4455f21b2334faf7" providerId="LiveId" clId="{146A4E5B-773A-499F-A6D6-A5D986673A58}" dt="2022-03-04T18:33:05.842" v="2665"/>
        <pc:sldMkLst>
          <pc:docMk/>
          <pc:sldMk cId="1010298808" sldId="272"/>
        </pc:sldMkLst>
        <pc:spChg chg="mod">
          <ac:chgData name="Kiana Rodholm" userId="4455f21b2334faf7" providerId="LiveId" clId="{146A4E5B-773A-499F-A6D6-A5D986673A58}" dt="2022-02-27T20:53:54.109" v="339" actId="404"/>
          <ac:spMkLst>
            <pc:docMk/>
            <pc:sldMk cId="1010298808" sldId="272"/>
            <ac:spMk id="2" creationId="{1F76FFEA-7831-4363-BB12-FA8AC8FB8E93}"/>
          </ac:spMkLst>
        </pc:spChg>
        <pc:spChg chg="mod">
          <ac:chgData name="Kiana Rodholm" userId="4455f21b2334faf7" providerId="LiveId" clId="{146A4E5B-773A-499F-A6D6-A5D986673A58}" dt="2022-02-27T21:07:32.372" v="1641" actId="20577"/>
          <ac:spMkLst>
            <pc:docMk/>
            <pc:sldMk cId="1010298808" sldId="272"/>
            <ac:spMk id="3" creationId="{531035E8-17A5-42EC-8C6A-8874D90FDE97}"/>
          </ac:spMkLst>
        </pc:spChg>
        <pc:spChg chg="del">
          <ac:chgData name="Kiana Rodholm" userId="4455f21b2334faf7" providerId="LiveId" clId="{146A4E5B-773A-499F-A6D6-A5D986673A58}" dt="2022-02-27T20:59:37.889" v="778" actId="478"/>
          <ac:spMkLst>
            <pc:docMk/>
            <pc:sldMk cId="1010298808" sldId="272"/>
            <ac:spMk id="6" creationId="{96F8E134-7187-4F87-B262-1C7B24C480E5}"/>
          </ac:spMkLst>
        </pc:spChg>
        <pc:spChg chg="add del">
          <ac:chgData name="Kiana Rodholm" userId="4455f21b2334faf7" providerId="LiveId" clId="{146A4E5B-773A-499F-A6D6-A5D986673A58}" dt="2022-02-27T21:00:02.074" v="784" actId="22"/>
          <ac:spMkLst>
            <pc:docMk/>
            <pc:sldMk cId="1010298808" sldId="272"/>
            <ac:spMk id="7" creationId="{8D3C338A-9378-40F9-965F-DB0FE51D848C}"/>
          </ac:spMkLst>
        </pc:spChg>
        <pc:spChg chg="add mod">
          <ac:chgData name="Kiana Rodholm" userId="4455f21b2334faf7" providerId="LiveId" clId="{146A4E5B-773A-499F-A6D6-A5D986673A58}" dt="2022-02-27T21:00:11.929" v="792" actId="20577"/>
          <ac:spMkLst>
            <pc:docMk/>
            <pc:sldMk cId="1010298808" sldId="272"/>
            <ac:spMk id="8" creationId="{DB3B4A69-B394-481D-97C1-26A3B021BDBB}"/>
          </ac:spMkLst>
        </pc:spChg>
        <pc:spChg chg="add del mod">
          <ac:chgData name="Kiana Rodholm" userId="4455f21b2334faf7" providerId="LiveId" clId="{146A4E5B-773A-499F-A6D6-A5D986673A58}" dt="2022-02-27T21:07:04.503" v="1639" actId="26606"/>
          <ac:spMkLst>
            <pc:docMk/>
            <pc:sldMk cId="1010298808" sldId="272"/>
            <ac:spMk id="9" creationId="{AF4F5C1F-B419-4ABB-BC1D-F057231E1F58}"/>
          </ac:spMkLst>
        </pc:spChg>
        <pc:graphicFrameChg chg="add mod">
          <ac:chgData name="Kiana Rodholm" userId="4455f21b2334faf7" providerId="LiveId" clId="{146A4E5B-773A-499F-A6D6-A5D986673A58}" dt="2022-02-27T21:07:48.328" v="1642"/>
          <ac:graphicFrameMkLst>
            <pc:docMk/>
            <pc:sldMk cId="1010298808" sldId="272"/>
            <ac:graphicFrameMk id="11" creationId="{666C76BF-929C-4C3F-BB46-9482A885469B}"/>
          </ac:graphicFrameMkLst>
        </pc:graphicFrameChg>
        <pc:picChg chg="add mod">
          <ac:chgData name="Kiana Rodholm" userId="4455f21b2334faf7" providerId="LiveId" clId="{146A4E5B-773A-499F-A6D6-A5D986673A58}" dt="2022-03-04T18:33:05.842" v="2665"/>
          <ac:picMkLst>
            <pc:docMk/>
            <pc:sldMk cId="1010298808" sldId="272"/>
            <ac:picMk id="4" creationId="{EFEE00AD-71E1-440E-9E78-11841844E1C1}"/>
          </ac:picMkLst>
        </pc:picChg>
        <pc:picChg chg="del">
          <ac:chgData name="Kiana Rodholm" userId="4455f21b2334faf7" providerId="LiveId" clId="{146A4E5B-773A-499F-A6D6-A5D986673A58}" dt="2022-02-27T20:59:34.203" v="777" actId="478"/>
          <ac:picMkLst>
            <pc:docMk/>
            <pc:sldMk cId="1010298808" sldId="272"/>
            <ac:picMk id="5" creationId="{98230BC0-81D3-41E6-A8FE-69017F7F4AA5}"/>
          </ac:picMkLst>
        </pc:picChg>
      </pc:sldChg>
      <pc:sldChg chg="addSp modSp new mod modTransition setBg">
        <pc:chgData name="Kiana Rodholm" userId="4455f21b2334faf7" providerId="LiveId" clId="{146A4E5B-773A-499F-A6D6-A5D986673A58}" dt="2022-03-04T18:33:05.842" v="2665"/>
        <pc:sldMkLst>
          <pc:docMk/>
          <pc:sldMk cId="1278621375" sldId="273"/>
        </pc:sldMkLst>
        <pc:spChg chg="mod">
          <ac:chgData name="Kiana Rodholm" userId="4455f21b2334faf7" providerId="LiveId" clId="{146A4E5B-773A-499F-A6D6-A5D986673A58}" dt="2022-02-27T21:08:56.371" v="1646" actId="26606"/>
          <ac:spMkLst>
            <pc:docMk/>
            <pc:sldMk cId="1278621375" sldId="273"/>
            <ac:spMk id="2" creationId="{12724B48-6FE3-45DE-9433-5FFBBA68170A}"/>
          </ac:spMkLst>
        </pc:spChg>
        <pc:spChg chg="mod">
          <ac:chgData name="Kiana Rodholm" userId="4455f21b2334faf7" providerId="LiveId" clId="{146A4E5B-773A-499F-A6D6-A5D986673A58}" dt="2022-02-27T21:21:13.603" v="2652" actId="20577"/>
          <ac:spMkLst>
            <pc:docMk/>
            <pc:sldMk cId="1278621375" sldId="273"/>
            <ac:spMk id="3" creationId="{67CAEFF3-E7CD-4AB4-8B7D-C7D0E6733B45}"/>
          </ac:spMkLst>
        </pc:spChg>
        <pc:spChg chg="add">
          <ac:chgData name="Kiana Rodholm" userId="4455f21b2334faf7" providerId="LiveId" clId="{146A4E5B-773A-499F-A6D6-A5D986673A58}" dt="2022-02-27T21:08:56.371" v="1646" actId="26606"/>
          <ac:spMkLst>
            <pc:docMk/>
            <pc:sldMk cId="1278621375" sldId="273"/>
            <ac:spMk id="8" creationId="{45C5CC17-FF17-43CF-B073-D9051465D5CC}"/>
          </ac:spMkLst>
        </pc:spChg>
        <pc:spChg chg="add">
          <ac:chgData name="Kiana Rodholm" userId="4455f21b2334faf7" providerId="LiveId" clId="{146A4E5B-773A-499F-A6D6-A5D986673A58}" dt="2022-02-27T21:08:56.371" v="1646" actId="26606"/>
          <ac:spMkLst>
            <pc:docMk/>
            <pc:sldMk cId="1278621375" sldId="273"/>
            <ac:spMk id="10" creationId="{1EBE2DDC-0D14-44E6-A1AB-2EEC09507435}"/>
          </ac:spMkLst>
        </pc:spChg>
        <pc:spChg chg="add">
          <ac:chgData name="Kiana Rodholm" userId="4455f21b2334faf7" providerId="LiveId" clId="{146A4E5B-773A-499F-A6D6-A5D986673A58}" dt="2022-02-27T21:08:56.371" v="1646" actId="26606"/>
          <ac:spMkLst>
            <pc:docMk/>
            <pc:sldMk cId="1278621375" sldId="273"/>
            <ac:spMk id="12" creationId="{A8543D98-0AA2-43B4-B508-DC1DB7F3DC9A}"/>
          </ac:spMkLst>
        </pc:spChg>
        <pc:spChg chg="add">
          <ac:chgData name="Kiana Rodholm" userId="4455f21b2334faf7" providerId="LiveId" clId="{146A4E5B-773A-499F-A6D6-A5D986673A58}" dt="2022-02-27T21:08:56.371" v="1646" actId="26606"/>
          <ac:spMkLst>
            <pc:docMk/>
            <pc:sldMk cId="1278621375" sldId="273"/>
            <ac:spMk id="14" creationId="{89723C1D-9A1A-465B-8164-483BF5426613}"/>
          </ac:spMkLst>
        </pc:spChg>
        <pc:spChg chg="add">
          <ac:chgData name="Kiana Rodholm" userId="4455f21b2334faf7" providerId="LiveId" clId="{146A4E5B-773A-499F-A6D6-A5D986673A58}" dt="2022-02-27T21:08:56.371" v="1646" actId="26606"/>
          <ac:spMkLst>
            <pc:docMk/>
            <pc:sldMk cId="1278621375" sldId="273"/>
            <ac:spMk id="16" creationId="{A6680484-5F73-4078-85C2-415205B1A4C0}"/>
          </ac:spMkLst>
        </pc:spChg>
        <pc:picChg chg="add mod">
          <ac:chgData name="Kiana Rodholm" userId="4455f21b2334faf7" providerId="LiveId" clId="{146A4E5B-773A-499F-A6D6-A5D986673A58}" dt="2022-03-04T18:33:05.842" v="2665"/>
          <ac:picMkLst>
            <pc:docMk/>
            <pc:sldMk cId="1278621375" sldId="273"/>
            <ac:picMk id="4" creationId="{8B2223AF-CB9C-4291-AF8C-2BB5B18A3B33}"/>
          </ac:picMkLst>
        </pc:picChg>
      </pc:sldChg>
    </pc:docChg>
  </pc:docChgLst>
  <pc:docChgLst>
    <pc:chgData name="Kiana Rodholm" userId="4455f21b2334faf7" providerId="LiveId" clId="{12B99E22-DDDA-43DB-AF53-7749C02E665C}"/>
    <pc:docChg chg="undo custSel addSld delSld modSld sldOrd">
      <pc:chgData name="Kiana Rodholm" userId="4455f21b2334faf7" providerId="LiveId" clId="{12B99E22-DDDA-43DB-AF53-7749C02E665C}" dt="2022-02-13T21:20:58.036" v="3278" actId="20577"/>
      <pc:docMkLst>
        <pc:docMk/>
      </pc:docMkLst>
      <pc:sldChg chg="modSp mod">
        <pc:chgData name="Kiana Rodholm" userId="4455f21b2334faf7" providerId="LiveId" clId="{12B99E22-DDDA-43DB-AF53-7749C02E665C}" dt="2022-02-13T21:19:14.485" v="3228" actId="403"/>
        <pc:sldMkLst>
          <pc:docMk/>
          <pc:sldMk cId="3053486790" sldId="256"/>
        </pc:sldMkLst>
        <pc:spChg chg="mod">
          <ac:chgData name="Kiana Rodholm" userId="4455f21b2334faf7" providerId="LiveId" clId="{12B99E22-DDDA-43DB-AF53-7749C02E665C}" dt="2022-02-13T21:18:56.114" v="3225" actId="14100"/>
          <ac:spMkLst>
            <pc:docMk/>
            <pc:sldMk cId="3053486790" sldId="256"/>
            <ac:spMk id="2" creationId="{2A174236-D1F4-416D-A879-4C0F44EA999C}"/>
          </ac:spMkLst>
        </pc:spChg>
        <pc:spChg chg="mod">
          <ac:chgData name="Kiana Rodholm" userId="4455f21b2334faf7" providerId="LiveId" clId="{12B99E22-DDDA-43DB-AF53-7749C02E665C}" dt="2022-02-13T21:19:14.485" v="3228" actId="403"/>
          <ac:spMkLst>
            <pc:docMk/>
            <pc:sldMk cId="3053486790" sldId="256"/>
            <ac:spMk id="3" creationId="{6825B6BC-2248-4062-83DA-46D21FF90D36}"/>
          </ac:spMkLst>
        </pc:spChg>
      </pc:sldChg>
      <pc:sldChg chg="modSp">
        <pc:chgData name="Kiana Rodholm" userId="4455f21b2334faf7" providerId="LiveId" clId="{12B99E22-DDDA-43DB-AF53-7749C02E665C}" dt="2022-02-13T21:20:58.036" v="3278" actId="20577"/>
        <pc:sldMkLst>
          <pc:docMk/>
          <pc:sldMk cId="3863914325" sldId="257"/>
        </pc:sldMkLst>
        <pc:graphicFrameChg chg="mod">
          <ac:chgData name="Kiana Rodholm" userId="4455f21b2334faf7" providerId="LiveId" clId="{12B99E22-DDDA-43DB-AF53-7749C02E665C}" dt="2022-02-13T21:20:58.036" v="3278" actId="20577"/>
          <ac:graphicFrameMkLst>
            <pc:docMk/>
            <pc:sldMk cId="3863914325" sldId="257"/>
            <ac:graphicFrameMk id="5" creationId="{B5CE76F6-EA7E-4E53-928B-1C3956CAF7F8}"/>
          </ac:graphicFrameMkLst>
        </pc:graphicFrameChg>
      </pc:sldChg>
      <pc:sldChg chg="addSp delSp modSp new mod ord setBg">
        <pc:chgData name="Kiana Rodholm" userId="4455f21b2334faf7" providerId="LiveId" clId="{12B99E22-DDDA-43DB-AF53-7749C02E665C}" dt="2022-02-12T19:01:37.193" v="1683" actId="26606"/>
        <pc:sldMkLst>
          <pc:docMk/>
          <pc:sldMk cId="826627840" sldId="262"/>
        </pc:sldMkLst>
        <pc:spChg chg="mod">
          <ac:chgData name="Kiana Rodholm" userId="4455f21b2334faf7" providerId="LiveId" clId="{12B99E22-DDDA-43DB-AF53-7749C02E665C}" dt="2022-02-12T19:01:37.193" v="1683" actId="26606"/>
          <ac:spMkLst>
            <pc:docMk/>
            <pc:sldMk cId="826627840" sldId="262"/>
            <ac:spMk id="2" creationId="{5303E729-2195-44BD-924A-7DE2A15E5209}"/>
          </ac:spMkLst>
        </pc:spChg>
        <pc:spChg chg="del mod">
          <ac:chgData name="Kiana Rodholm" userId="4455f21b2334faf7" providerId="LiveId" clId="{12B99E22-DDDA-43DB-AF53-7749C02E665C}" dt="2022-02-12T19:01:37.193" v="1683" actId="26606"/>
          <ac:spMkLst>
            <pc:docMk/>
            <pc:sldMk cId="826627840" sldId="262"/>
            <ac:spMk id="3" creationId="{E4B07EDA-29E9-4764-97E4-7A923F126F7A}"/>
          </ac:spMkLst>
        </pc:spChg>
        <pc:spChg chg="add">
          <ac:chgData name="Kiana Rodholm" userId="4455f21b2334faf7" providerId="LiveId" clId="{12B99E22-DDDA-43DB-AF53-7749C02E665C}" dt="2022-02-12T19:01:37.193" v="1683" actId="26606"/>
          <ac:spMkLst>
            <pc:docMk/>
            <pc:sldMk cId="826627840" sldId="262"/>
            <ac:spMk id="9" creationId="{040BF4A1-714C-419E-A19F-578DE93BE02F}"/>
          </ac:spMkLst>
        </pc:spChg>
        <pc:spChg chg="add">
          <ac:chgData name="Kiana Rodholm" userId="4455f21b2334faf7" providerId="LiveId" clId="{12B99E22-DDDA-43DB-AF53-7749C02E665C}" dt="2022-02-12T19:01:37.193" v="1683" actId="26606"/>
          <ac:spMkLst>
            <pc:docMk/>
            <pc:sldMk cId="826627840" sldId="262"/>
            <ac:spMk id="11" creationId="{2F91A9BD-D57F-4941-931F-40597AB37017}"/>
          </ac:spMkLst>
        </pc:spChg>
        <pc:spChg chg="add">
          <ac:chgData name="Kiana Rodholm" userId="4455f21b2334faf7" providerId="LiveId" clId="{12B99E22-DDDA-43DB-AF53-7749C02E665C}" dt="2022-02-12T19:01:37.193" v="1683" actId="26606"/>
          <ac:spMkLst>
            <pc:docMk/>
            <pc:sldMk cId="826627840" sldId="262"/>
            <ac:spMk id="13" creationId="{C54DB264-9467-4730-B9E9-C9A97DD66920}"/>
          </ac:spMkLst>
        </pc:spChg>
        <pc:spChg chg="add">
          <ac:chgData name="Kiana Rodholm" userId="4455f21b2334faf7" providerId="LiveId" clId="{12B99E22-DDDA-43DB-AF53-7749C02E665C}" dt="2022-02-12T19:01:37.193" v="1683" actId="26606"/>
          <ac:spMkLst>
            <pc:docMk/>
            <pc:sldMk cId="826627840" sldId="262"/>
            <ac:spMk id="15" creationId="{BB097F88-2120-47B4-B891-5B28F66BBD4A}"/>
          </ac:spMkLst>
        </pc:spChg>
        <pc:spChg chg="add">
          <ac:chgData name="Kiana Rodholm" userId="4455f21b2334faf7" providerId="LiveId" clId="{12B99E22-DDDA-43DB-AF53-7749C02E665C}" dt="2022-02-12T19:01:37.193" v="1683" actId="26606"/>
          <ac:spMkLst>
            <pc:docMk/>
            <pc:sldMk cId="826627840" sldId="262"/>
            <ac:spMk id="17" creationId="{BF9338F5-05AB-4DC5-BD1C-1A9F26C38A7A}"/>
          </ac:spMkLst>
        </pc:spChg>
        <pc:graphicFrameChg chg="add">
          <ac:chgData name="Kiana Rodholm" userId="4455f21b2334faf7" providerId="LiveId" clId="{12B99E22-DDDA-43DB-AF53-7749C02E665C}" dt="2022-02-12T19:01:37.193" v="1683" actId="26606"/>
          <ac:graphicFrameMkLst>
            <pc:docMk/>
            <pc:sldMk cId="826627840" sldId="262"/>
            <ac:graphicFrameMk id="5" creationId="{5B7AB1F8-25B8-4806-9A0D-BB9DA28D8C66}"/>
          </ac:graphicFrameMkLst>
        </pc:graphicFrameChg>
      </pc:sldChg>
      <pc:sldChg chg="addSp delSp modSp add mod ord setBg">
        <pc:chgData name="Kiana Rodholm" userId="4455f21b2334faf7" providerId="LiveId" clId="{12B99E22-DDDA-43DB-AF53-7749C02E665C}" dt="2022-02-13T20:35:32.116" v="1692"/>
        <pc:sldMkLst>
          <pc:docMk/>
          <pc:sldMk cId="464570728" sldId="263"/>
        </pc:sldMkLst>
        <pc:spChg chg="mod">
          <ac:chgData name="Kiana Rodholm" userId="4455f21b2334faf7" providerId="LiveId" clId="{12B99E22-DDDA-43DB-AF53-7749C02E665C}" dt="2022-02-12T19:01:22.603" v="1682" actId="26606"/>
          <ac:spMkLst>
            <pc:docMk/>
            <pc:sldMk cId="464570728" sldId="263"/>
            <ac:spMk id="2" creationId="{5303E729-2195-44BD-924A-7DE2A15E5209}"/>
          </ac:spMkLst>
        </pc:spChg>
        <pc:spChg chg="del mod">
          <ac:chgData name="Kiana Rodholm" userId="4455f21b2334faf7" providerId="LiveId" clId="{12B99E22-DDDA-43DB-AF53-7749C02E665C}" dt="2022-02-12T19:01:22.603" v="1682" actId="26606"/>
          <ac:spMkLst>
            <pc:docMk/>
            <pc:sldMk cId="464570728" sldId="263"/>
            <ac:spMk id="3" creationId="{E4B07EDA-29E9-4764-97E4-7A923F126F7A}"/>
          </ac:spMkLst>
        </pc:spChg>
        <pc:spChg chg="add">
          <ac:chgData name="Kiana Rodholm" userId="4455f21b2334faf7" providerId="LiveId" clId="{12B99E22-DDDA-43DB-AF53-7749C02E665C}" dt="2022-02-12T19:01:22.603" v="1682" actId="26606"/>
          <ac:spMkLst>
            <pc:docMk/>
            <pc:sldMk cId="464570728" sldId="263"/>
            <ac:spMk id="9" creationId="{040BF4A1-714C-419E-A19F-578DE93BE02F}"/>
          </ac:spMkLst>
        </pc:spChg>
        <pc:spChg chg="add">
          <ac:chgData name="Kiana Rodholm" userId="4455f21b2334faf7" providerId="LiveId" clId="{12B99E22-DDDA-43DB-AF53-7749C02E665C}" dt="2022-02-12T19:01:22.603" v="1682" actId="26606"/>
          <ac:spMkLst>
            <pc:docMk/>
            <pc:sldMk cId="464570728" sldId="263"/>
            <ac:spMk id="11" creationId="{2F91A9BD-D57F-4941-931F-40597AB37017}"/>
          </ac:spMkLst>
        </pc:spChg>
        <pc:spChg chg="add">
          <ac:chgData name="Kiana Rodholm" userId="4455f21b2334faf7" providerId="LiveId" clId="{12B99E22-DDDA-43DB-AF53-7749C02E665C}" dt="2022-02-12T19:01:22.603" v="1682" actId="26606"/>
          <ac:spMkLst>
            <pc:docMk/>
            <pc:sldMk cId="464570728" sldId="263"/>
            <ac:spMk id="13" creationId="{C54DB264-9467-4730-B9E9-C9A97DD66920}"/>
          </ac:spMkLst>
        </pc:spChg>
        <pc:spChg chg="add">
          <ac:chgData name="Kiana Rodholm" userId="4455f21b2334faf7" providerId="LiveId" clId="{12B99E22-DDDA-43DB-AF53-7749C02E665C}" dt="2022-02-12T19:01:22.603" v="1682" actId="26606"/>
          <ac:spMkLst>
            <pc:docMk/>
            <pc:sldMk cId="464570728" sldId="263"/>
            <ac:spMk id="15" creationId="{BB097F88-2120-47B4-B891-5B28F66BBD4A}"/>
          </ac:spMkLst>
        </pc:spChg>
        <pc:spChg chg="add">
          <ac:chgData name="Kiana Rodholm" userId="4455f21b2334faf7" providerId="LiveId" clId="{12B99E22-DDDA-43DB-AF53-7749C02E665C}" dt="2022-02-12T19:01:22.603" v="1682" actId="26606"/>
          <ac:spMkLst>
            <pc:docMk/>
            <pc:sldMk cId="464570728" sldId="263"/>
            <ac:spMk id="17" creationId="{BF9338F5-05AB-4DC5-BD1C-1A9F26C38A7A}"/>
          </ac:spMkLst>
        </pc:spChg>
        <pc:graphicFrameChg chg="add">
          <ac:chgData name="Kiana Rodholm" userId="4455f21b2334faf7" providerId="LiveId" clId="{12B99E22-DDDA-43DB-AF53-7749C02E665C}" dt="2022-02-12T19:01:22.603" v="1682" actId="26606"/>
          <ac:graphicFrameMkLst>
            <pc:docMk/>
            <pc:sldMk cId="464570728" sldId="263"/>
            <ac:graphicFrameMk id="5" creationId="{67E13905-886D-46C4-A3E1-8A6BB45125D4}"/>
          </ac:graphicFrameMkLst>
        </pc:graphicFrameChg>
      </pc:sldChg>
      <pc:sldChg chg="addSp delSp modSp new mod setBg">
        <pc:chgData name="Kiana Rodholm" userId="4455f21b2334faf7" providerId="LiveId" clId="{12B99E22-DDDA-43DB-AF53-7749C02E665C}" dt="2022-02-12T18:53:06.564" v="806" actId="14100"/>
        <pc:sldMkLst>
          <pc:docMk/>
          <pc:sldMk cId="2216103392" sldId="264"/>
        </pc:sldMkLst>
        <pc:spChg chg="mod">
          <ac:chgData name="Kiana Rodholm" userId="4455f21b2334faf7" providerId="LiveId" clId="{12B99E22-DDDA-43DB-AF53-7749C02E665C}" dt="2022-02-12T18:50:33.265" v="608" actId="1076"/>
          <ac:spMkLst>
            <pc:docMk/>
            <pc:sldMk cId="2216103392" sldId="264"/>
            <ac:spMk id="2" creationId="{1F76FFEA-7831-4363-BB12-FA8AC8FB8E93}"/>
          </ac:spMkLst>
        </pc:spChg>
        <pc:spChg chg="mod">
          <ac:chgData name="Kiana Rodholm" userId="4455f21b2334faf7" providerId="LiveId" clId="{12B99E22-DDDA-43DB-AF53-7749C02E665C}" dt="2022-02-12T18:53:06.564" v="806" actId="14100"/>
          <ac:spMkLst>
            <pc:docMk/>
            <pc:sldMk cId="2216103392" sldId="264"/>
            <ac:spMk id="3" creationId="{531035E8-17A5-42EC-8C6A-8874D90FDE97}"/>
          </ac:spMkLst>
        </pc:spChg>
        <pc:spChg chg="add mod">
          <ac:chgData name="Kiana Rodholm" userId="4455f21b2334faf7" providerId="LiveId" clId="{12B99E22-DDDA-43DB-AF53-7749C02E665C}" dt="2022-02-12T18:51:38.929" v="658" actId="1076"/>
          <ac:spMkLst>
            <pc:docMk/>
            <pc:sldMk cId="2216103392" sldId="264"/>
            <ac:spMk id="6" creationId="{96F8E134-7187-4F87-B262-1C7B24C480E5}"/>
          </ac:spMkLst>
        </pc:spChg>
        <pc:spChg chg="add del">
          <ac:chgData name="Kiana Rodholm" userId="4455f21b2334faf7" providerId="LiveId" clId="{12B99E22-DDDA-43DB-AF53-7749C02E665C}" dt="2022-02-12T18:50:29.441" v="607" actId="26606"/>
          <ac:spMkLst>
            <pc:docMk/>
            <pc:sldMk cId="2216103392" sldId="264"/>
            <ac:spMk id="10" creationId="{45E4AB72-1C42-427F-801C-32A12FD694C5}"/>
          </ac:spMkLst>
        </pc:spChg>
        <pc:spChg chg="add del">
          <ac:chgData name="Kiana Rodholm" userId="4455f21b2334faf7" providerId="LiveId" clId="{12B99E22-DDDA-43DB-AF53-7749C02E665C}" dt="2022-02-12T18:50:29.441" v="607" actId="26606"/>
          <ac:spMkLst>
            <pc:docMk/>
            <pc:sldMk cId="2216103392" sldId="264"/>
            <ac:spMk id="12" creationId="{4CC257D2-6895-4677-996F-1A5FBB7F7194}"/>
          </ac:spMkLst>
        </pc:spChg>
        <pc:spChg chg="add del">
          <ac:chgData name="Kiana Rodholm" userId="4455f21b2334faf7" providerId="LiveId" clId="{12B99E22-DDDA-43DB-AF53-7749C02E665C}" dt="2022-02-12T18:50:29.441" v="607" actId="26606"/>
          <ac:spMkLst>
            <pc:docMk/>
            <pc:sldMk cId="2216103392" sldId="264"/>
            <ac:spMk id="14" creationId="{4328FF51-22A9-49F6-8C79-1FFC470CA426}"/>
          </ac:spMkLst>
        </pc:spChg>
        <pc:picChg chg="add mod">
          <ac:chgData name="Kiana Rodholm" userId="4455f21b2334faf7" providerId="LiveId" clId="{12B99E22-DDDA-43DB-AF53-7749C02E665C}" dt="2022-02-12T18:51:13.572" v="644" actId="1076"/>
          <ac:picMkLst>
            <pc:docMk/>
            <pc:sldMk cId="2216103392" sldId="264"/>
            <ac:picMk id="5" creationId="{98230BC0-81D3-41E6-A8FE-69017F7F4AA5}"/>
          </ac:picMkLst>
        </pc:picChg>
      </pc:sldChg>
      <pc:sldChg chg="addSp delSp modSp new mod setBg">
        <pc:chgData name="Kiana Rodholm" userId="4455f21b2334faf7" providerId="LiveId" clId="{12B99E22-DDDA-43DB-AF53-7749C02E665C}" dt="2022-02-12T19:01:50.089" v="1684" actId="26606"/>
        <pc:sldMkLst>
          <pc:docMk/>
          <pc:sldMk cId="3851227501" sldId="265"/>
        </pc:sldMkLst>
        <pc:spChg chg="mod">
          <ac:chgData name="Kiana Rodholm" userId="4455f21b2334faf7" providerId="LiveId" clId="{12B99E22-DDDA-43DB-AF53-7749C02E665C}" dt="2022-02-12T19:01:50.089" v="1684" actId="26606"/>
          <ac:spMkLst>
            <pc:docMk/>
            <pc:sldMk cId="3851227501" sldId="265"/>
            <ac:spMk id="2" creationId="{0E87CF82-1117-43E4-8143-DDF8363B8832}"/>
          </ac:spMkLst>
        </pc:spChg>
        <pc:spChg chg="del mod">
          <ac:chgData name="Kiana Rodholm" userId="4455f21b2334faf7" providerId="LiveId" clId="{12B99E22-DDDA-43DB-AF53-7749C02E665C}" dt="2022-02-12T19:01:50.089" v="1684" actId="26606"/>
          <ac:spMkLst>
            <pc:docMk/>
            <pc:sldMk cId="3851227501" sldId="265"/>
            <ac:spMk id="3" creationId="{85A4C692-1EAE-42A1-A257-477167A0D3BE}"/>
          </ac:spMkLst>
        </pc:spChg>
        <pc:spChg chg="add">
          <ac:chgData name="Kiana Rodholm" userId="4455f21b2334faf7" providerId="LiveId" clId="{12B99E22-DDDA-43DB-AF53-7749C02E665C}" dt="2022-02-12T19:01:50.089" v="1684" actId="26606"/>
          <ac:spMkLst>
            <pc:docMk/>
            <pc:sldMk cId="3851227501" sldId="265"/>
            <ac:spMk id="9" creationId="{040BF4A1-714C-419E-A19F-578DE93BE02F}"/>
          </ac:spMkLst>
        </pc:spChg>
        <pc:spChg chg="add">
          <ac:chgData name="Kiana Rodholm" userId="4455f21b2334faf7" providerId="LiveId" clId="{12B99E22-DDDA-43DB-AF53-7749C02E665C}" dt="2022-02-12T19:01:50.089" v="1684" actId="26606"/>
          <ac:spMkLst>
            <pc:docMk/>
            <pc:sldMk cId="3851227501" sldId="265"/>
            <ac:spMk id="11" creationId="{2F91A9BD-D57F-4941-931F-40597AB37017}"/>
          </ac:spMkLst>
        </pc:spChg>
        <pc:spChg chg="add">
          <ac:chgData name="Kiana Rodholm" userId="4455f21b2334faf7" providerId="LiveId" clId="{12B99E22-DDDA-43DB-AF53-7749C02E665C}" dt="2022-02-12T19:01:50.089" v="1684" actId="26606"/>
          <ac:spMkLst>
            <pc:docMk/>
            <pc:sldMk cId="3851227501" sldId="265"/>
            <ac:spMk id="13" creationId="{C54DB264-9467-4730-B9E9-C9A97DD66920}"/>
          </ac:spMkLst>
        </pc:spChg>
        <pc:spChg chg="add">
          <ac:chgData name="Kiana Rodholm" userId="4455f21b2334faf7" providerId="LiveId" clId="{12B99E22-DDDA-43DB-AF53-7749C02E665C}" dt="2022-02-12T19:01:50.089" v="1684" actId="26606"/>
          <ac:spMkLst>
            <pc:docMk/>
            <pc:sldMk cId="3851227501" sldId="265"/>
            <ac:spMk id="15" creationId="{BB097F88-2120-47B4-B891-5B28F66BBD4A}"/>
          </ac:spMkLst>
        </pc:spChg>
        <pc:spChg chg="add">
          <ac:chgData name="Kiana Rodholm" userId="4455f21b2334faf7" providerId="LiveId" clId="{12B99E22-DDDA-43DB-AF53-7749C02E665C}" dt="2022-02-12T19:01:50.089" v="1684" actId="26606"/>
          <ac:spMkLst>
            <pc:docMk/>
            <pc:sldMk cId="3851227501" sldId="265"/>
            <ac:spMk id="17" creationId="{BF9338F5-05AB-4DC5-BD1C-1A9F26C38A7A}"/>
          </ac:spMkLst>
        </pc:spChg>
        <pc:graphicFrameChg chg="add">
          <ac:chgData name="Kiana Rodholm" userId="4455f21b2334faf7" providerId="LiveId" clId="{12B99E22-DDDA-43DB-AF53-7749C02E665C}" dt="2022-02-12T19:01:50.089" v="1684" actId="26606"/>
          <ac:graphicFrameMkLst>
            <pc:docMk/>
            <pc:sldMk cId="3851227501" sldId="265"/>
            <ac:graphicFrameMk id="5" creationId="{05D0C10D-B459-4DAA-A857-8D44B2490B70}"/>
          </ac:graphicFrameMkLst>
        </pc:graphicFrameChg>
      </pc:sldChg>
      <pc:sldChg chg="addSp modSp new mod setBg">
        <pc:chgData name="Kiana Rodholm" userId="4455f21b2334faf7" providerId="LiveId" clId="{12B99E22-DDDA-43DB-AF53-7749C02E665C}" dt="2022-02-12T19:02:42.297" v="1689" actId="403"/>
        <pc:sldMkLst>
          <pc:docMk/>
          <pc:sldMk cId="971708974" sldId="266"/>
        </pc:sldMkLst>
        <pc:spChg chg="mod">
          <ac:chgData name="Kiana Rodholm" userId="4455f21b2334faf7" providerId="LiveId" clId="{12B99E22-DDDA-43DB-AF53-7749C02E665C}" dt="2022-02-12T19:02:24.579" v="1685" actId="26606"/>
          <ac:spMkLst>
            <pc:docMk/>
            <pc:sldMk cId="971708974" sldId="266"/>
            <ac:spMk id="2" creationId="{014E8E47-BEA1-4EC4-83C1-2EB7960EC2D1}"/>
          </ac:spMkLst>
        </pc:spChg>
        <pc:spChg chg="mod">
          <ac:chgData name="Kiana Rodholm" userId="4455f21b2334faf7" providerId="LiveId" clId="{12B99E22-DDDA-43DB-AF53-7749C02E665C}" dt="2022-02-12T19:02:42.297" v="1689" actId="403"/>
          <ac:spMkLst>
            <pc:docMk/>
            <pc:sldMk cId="971708974" sldId="266"/>
            <ac:spMk id="3" creationId="{18933AAE-038A-4188-8868-A7E687197A2D}"/>
          </ac:spMkLst>
        </pc:spChg>
        <pc:spChg chg="add">
          <ac:chgData name="Kiana Rodholm" userId="4455f21b2334faf7" providerId="LiveId" clId="{12B99E22-DDDA-43DB-AF53-7749C02E665C}" dt="2022-02-12T19:02:24.579" v="1685" actId="26606"/>
          <ac:spMkLst>
            <pc:docMk/>
            <pc:sldMk cId="971708974" sldId="266"/>
            <ac:spMk id="9" creationId="{E3CBB9B1-7B7D-4BA1-A1AF-572168B39539}"/>
          </ac:spMkLst>
        </pc:spChg>
        <pc:spChg chg="add">
          <ac:chgData name="Kiana Rodholm" userId="4455f21b2334faf7" providerId="LiveId" clId="{12B99E22-DDDA-43DB-AF53-7749C02E665C}" dt="2022-02-12T19:02:24.579" v="1685" actId="26606"/>
          <ac:spMkLst>
            <pc:docMk/>
            <pc:sldMk cId="971708974" sldId="266"/>
            <ac:spMk id="11" creationId="{907741FC-B544-4A6E-B831-6789D042333D}"/>
          </ac:spMkLst>
        </pc:spChg>
        <pc:spChg chg="add">
          <ac:chgData name="Kiana Rodholm" userId="4455f21b2334faf7" providerId="LiveId" clId="{12B99E22-DDDA-43DB-AF53-7749C02E665C}" dt="2022-02-12T19:02:24.579" v="1685" actId="26606"/>
          <ac:spMkLst>
            <pc:docMk/>
            <pc:sldMk cId="971708974" sldId="266"/>
            <ac:spMk id="13" creationId="{3F0BE7ED-7814-4273-B18A-F26CC0380380}"/>
          </ac:spMkLst>
        </pc:spChg>
        <pc:picChg chg="add mod">
          <ac:chgData name="Kiana Rodholm" userId="4455f21b2334faf7" providerId="LiveId" clId="{12B99E22-DDDA-43DB-AF53-7749C02E665C}" dt="2022-02-12T19:02:32.194" v="1687" actId="14100"/>
          <ac:picMkLst>
            <pc:docMk/>
            <pc:sldMk cId="971708974" sldId="266"/>
            <ac:picMk id="5" creationId="{4DBC6F0F-80C4-4F88-9074-44071D03BD3A}"/>
          </ac:picMkLst>
        </pc:picChg>
      </pc:sldChg>
      <pc:sldChg chg="modSp new mod">
        <pc:chgData name="Kiana Rodholm" userId="4455f21b2334faf7" providerId="LiveId" clId="{12B99E22-DDDA-43DB-AF53-7749C02E665C}" dt="2022-02-13T21:12:57.061" v="3210" actId="20577"/>
        <pc:sldMkLst>
          <pc:docMk/>
          <pc:sldMk cId="1543227833" sldId="267"/>
        </pc:sldMkLst>
        <pc:spChg chg="mod">
          <ac:chgData name="Kiana Rodholm" userId="4455f21b2334faf7" providerId="LiveId" clId="{12B99E22-DDDA-43DB-AF53-7749C02E665C}" dt="2022-02-12T19:01:09.380" v="1681" actId="20577"/>
          <ac:spMkLst>
            <pc:docMk/>
            <pc:sldMk cId="1543227833" sldId="267"/>
            <ac:spMk id="2" creationId="{800595EA-3054-475D-9C09-47A5A71FC9C5}"/>
          </ac:spMkLst>
        </pc:spChg>
        <pc:spChg chg="mod">
          <ac:chgData name="Kiana Rodholm" userId="4455f21b2334faf7" providerId="LiveId" clId="{12B99E22-DDDA-43DB-AF53-7749C02E665C}" dt="2022-02-13T21:12:57.061" v="3210" actId="20577"/>
          <ac:spMkLst>
            <pc:docMk/>
            <pc:sldMk cId="1543227833" sldId="267"/>
            <ac:spMk id="3" creationId="{BE7F4F74-8374-4DAE-8D9E-ABA652DCA3E9}"/>
          </ac:spMkLst>
        </pc:spChg>
      </pc:sldChg>
      <pc:sldChg chg="addSp delSp modSp add mod">
        <pc:chgData name="Kiana Rodholm" userId="4455f21b2334faf7" providerId="LiveId" clId="{12B99E22-DDDA-43DB-AF53-7749C02E665C}" dt="2022-02-13T21:01:28.643" v="2115" actId="1076"/>
        <pc:sldMkLst>
          <pc:docMk/>
          <pc:sldMk cId="3458483805" sldId="268"/>
        </pc:sldMkLst>
        <pc:spChg chg="mod">
          <ac:chgData name="Kiana Rodholm" userId="4455f21b2334faf7" providerId="LiveId" clId="{12B99E22-DDDA-43DB-AF53-7749C02E665C}" dt="2022-02-13T20:36:31.254" v="1742" actId="20577"/>
          <ac:spMkLst>
            <pc:docMk/>
            <pc:sldMk cId="3458483805" sldId="268"/>
            <ac:spMk id="2" creationId="{7F675A81-F2B6-4641-85A4-8D839FC4216F}"/>
          </ac:spMkLst>
        </pc:spChg>
        <pc:spChg chg="add mod">
          <ac:chgData name="Kiana Rodholm" userId="4455f21b2334faf7" providerId="LiveId" clId="{12B99E22-DDDA-43DB-AF53-7749C02E665C}" dt="2022-02-13T21:01:28.643" v="2115" actId="1076"/>
          <ac:spMkLst>
            <pc:docMk/>
            <pc:sldMk cId="3458483805" sldId="268"/>
            <ac:spMk id="3" creationId="{A86E419B-DF8E-4BEE-9832-8E398BF09C39}"/>
          </ac:spMkLst>
        </pc:spChg>
        <pc:picChg chg="add mod">
          <ac:chgData name="Kiana Rodholm" userId="4455f21b2334faf7" providerId="LiveId" clId="{12B99E22-DDDA-43DB-AF53-7749C02E665C}" dt="2022-02-13T21:00:35.709" v="2070" actId="1076"/>
          <ac:picMkLst>
            <pc:docMk/>
            <pc:sldMk cId="3458483805" sldId="268"/>
            <ac:picMk id="6" creationId="{2BDDEF44-7CA3-4E19-AB50-011376394152}"/>
          </ac:picMkLst>
        </pc:picChg>
        <pc:picChg chg="add mod">
          <ac:chgData name="Kiana Rodholm" userId="4455f21b2334faf7" providerId="LiveId" clId="{12B99E22-DDDA-43DB-AF53-7749C02E665C}" dt="2022-02-13T21:00:48.533" v="2072" actId="1076"/>
          <ac:picMkLst>
            <pc:docMk/>
            <pc:sldMk cId="3458483805" sldId="268"/>
            <ac:picMk id="7" creationId="{C0482A76-DCA5-4899-9C58-C4BC80A34551}"/>
          </ac:picMkLst>
        </pc:picChg>
        <pc:picChg chg="del">
          <ac:chgData name="Kiana Rodholm" userId="4455f21b2334faf7" providerId="LiveId" clId="{12B99E22-DDDA-43DB-AF53-7749C02E665C}" dt="2022-02-13T20:36:35.082" v="1743" actId="478"/>
          <ac:picMkLst>
            <pc:docMk/>
            <pc:sldMk cId="3458483805" sldId="268"/>
            <ac:picMk id="12" creationId="{10E55A14-C223-403E-8B3E-6687A4811606}"/>
          </ac:picMkLst>
        </pc:picChg>
        <pc:picChg chg="del">
          <ac:chgData name="Kiana Rodholm" userId="4455f21b2334faf7" providerId="LiveId" clId="{12B99E22-DDDA-43DB-AF53-7749C02E665C}" dt="2022-02-13T20:36:36.676" v="1744" actId="478"/>
          <ac:picMkLst>
            <pc:docMk/>
            <pc:sldMk cId="3458483805" sldId="268"/>
            <ac:picMk id="14" creationId="{F3A14391-EA3E-41B4-882F-AA28650A2B74}"/>
          </ac:picMkLst>
        </pc:picChg>
      </pc:sldChg>
      <pc:sldChg chg="modSp add ord">
        <pc:chgData name="Kiana Rodholm" userId="4455f21b2334faf7" providerId="LiveId" clId="{12B99E22-DDDA-43DB-AF53-7749C02E665C}" dt="2022-02-13T21:09:18.145" v="2702" actId="33524"/>
        <pc:sldMkLst>
          <pc:docMk/>
          <pc:sldMk cId="2274266629" sldId="269"/>
        </pc:sldMkLst>
        <pc:graphicFrameChg chg="mod">
          <ac:chgData name="Kiana Rodholm" userId="4455f21b2334faf7" providerId="LiveId" clId="{12B99E22-DDDA-43DB-AF53-7749C02E665C}" dt="2022-02-13T21:09:18.145" v="2702" actId="33524"/>
          <ac:graphicFrameMkLst>
            <pc:docMk/>
            <pc:sldMk cId="2274266629" sldId="269"/>
            <ac:graphicFrameMk id="5" creationId="{67E13905-886D-46C4-A3E1-8A6BB45125D4}"/>
          </ac:graphicFrameMkLst>
        </pc:graphicFrameChg>
      </pc:sldChg>
      <pc:sldChg chg="addSp delSp modSp add mod ord">
        <pc:chgData name="Kiana Rodholm" userId="4455f21b2334faf7" providerId="LiveId" clId="{12B99E22-DDDA-43DB-AF53-7749C02E665C}" dt="2022-02-13T21:02:23.118" v="2120" actId="1076"/>
        <pc:sldMkLst>
          <pc:docMk/>
          <pc:sldMk cId="1102471507" sldId="270"/>
        </pc:sldMkLst>
        <pc:spChg chg="mod">
          <ac:chgData name="Kiana Rodholm" userId="4455f21b2334faf7" providerId="LiveId" clId="{12B99E22-DDDA-43DB-AF53-7749C02E665C}" dt="2022-02-13T20:37:27.771" v="1801" actId="20577"/>
          <ac:spMkLst>
            <pc:docMk/>
            <pc:sldMk cId="1102471507" sldId="270"/>
            <ac:spMk id="2" creationId="{7F675A81-F2B6-4641-85A4-8D839FC4216F}"/>
          </ac:spMkLst>
        </pc:spChg>
        <pc:spChg chg="add mod">
          <ac:chgData name="Kiana Rodholm" userId="4455f21b2334faf7" providerId="LiveId" clId="{12B99E22-DDDA-43DB-AF53-7749C02E665C}" dt="2022-02-13T21:02:08.316" v="2119" actId="1076"/>
          <ac:spMkLst>
            <pc:docMk/>
            <pc:sldMk cId="1102471507" sldId="270"/>
            <ac:spMk id="3" creationId="{9B4BCBAD-A1BA-409E-B254-EE188FE96FBF}"/>
          </ac:spMkLst>
        </pc:spChg>
        <pc:spChg chg="add mod">
          <ac:chgData name="Kiana Rodholm" userId="4455f21b2334faf7" providerId="LiveId" clId="{12B99E22-DDDA-43DB-AF53-7749C02E665C}" dt="2022-02-13T21:02:23.118" v="2120" actId="1076"/>
          <ac:spMkLst>
            <pc:docMk/>
            <pc:sldMk cId="1102471507" sldId="270"/>
            <ac:spMk id="7" creationId="{E34F7584-1CA3-49F7-9F80-4A20DECE95A8}"/>
          </ac:spMkLst>
        </pc:spChg>
        <pc:picChg chg="add mod">
          <ac:chgData name="Kiana Rodholm" userId="4455f21b2334faf7" providerId="LiveId" clId="{12B99E22-DDDA-43DB-AF53-7749C02E665C}" dt="2022-02-13T21:02:02.289" v="2118" actId="1076"/>
          <ac:picMkLst>
            <pc:docMk/>
            <pc:sldMk cId="1102471507" sldId="270"/>
            <ac:picMk id="8" creationId="{48A47C6F-9B62-48E7-9CA5-D9B4FA4BB25A}"/>
          </ac:picMkLst>
        </pc:picChg>
        <pc:picChg chg="del">
          <ac:chgData name="Kiana Rodholm" userId="4455f21b2334faf7" providerId="LiveId" clId="{12B99E22-DDDA-43DB-AF53-7749C02E665C}" dt="2022-02-13T20:37:34.102" v="1802" actId="478"/>
          <ac:picMkLst>
            <pc:docMk/>
            <pc:sldMk cId="1102471507" sldId="270"/>
            <ac:picMk id="12" creationId="{10E55A14-C223-403E-8B3E-6687A4811606}"/>
          </ac:picMkLst>
        </pc:picChg>
        <pc:picChg chg="del">
          <ac:chgData name="Kiana Rodholm" userId="4455f21b2334faf7" providerId="LiveId" clId="{12B99E22-DDDA-43DB-AF53-7749C02E665C}" dt="2022-02-13T20:37:35.325" v="1803" actId="478"/>
          <ac:picMkLst>
            <pc:docMk/>
            <pc:sldMk cId="1102471507" sldId="270"/>
            <ac:picMk id="14" creationId="{F3A14391-EA3E-41B4-882F-AA28650A2B74}"/>
          </ac:picMkLst>
        </pc:picChg>
        <pc:cxnChg chg="del">
          <ac:chgData name="Kiana Rodholm" userId="4455f21b2334faf7" providerId="LiveId" clId="{12B99E22-DDDA-43DB-AF53-7749C02E665C}" dt="2022-02-13T20:37:37.713" v="1804" actId="478"/>
          <ac:cxnSpMkLst>
            <pc:docMk/>
            <pc:sldMk cId="1102471507" sldId="270"/>
            <ac:cxnSpMk id="17" creationId="{84FB0042-87C8-4C44-9AAD-7F332A0048CB}"/>
          </ac:cxnSpMkLst>
        </pc:cxnChg>
      </pc:sldChg>
      <pc:sldChg chg="add del ord">
        <pc:chgData name="Kiana Rodholm" userId="4455f21b2334faf7" providerId="LiveId" clId="{12B99E22-DDDA-43DB-AF53-7749C02E665C}" dt="2022-02-13T20:37:47.137" v="1805" actId="2696"/>
        <pc:sldMkLst>
          <pc:docMk/>
          <pc:sldMk cId="1585024059" sldId="271"/>
        </pc:sldMkLst>
      </pc:sldChg>
    </pc:docChg>
  </pc:docChgLst>
</pc:chgInfo>
</file>

<file path=ppt/diagrams/_rels/data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557087-29BF-4C16-A94D-4D8C08B40A8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26F93CD-6203-4722-92D4-F66501B6F59B}">
      <dgm:prSet/>
      <dgm:spPr/>
      <dgm:t>
        <a:bodyPr/>
        <a:lstStyle/>
        <a:p>
          <a:r>
            <a:rPr lang="en-US" dirty="0"/>
            <a:t>How does alcohol consumption affect high school performance?</a:t>
          </a:r>
        </a:p>
      </dgm:t>
    </dgm:pt>
    <dgm:pt modelId="{7795F5D2-A45A-43A4-A5B4-429D94075F03}" type="parTrans" cxnId="{6F027DDD-C0CD-45DD-91E8-10F3A0FC035B}">
      <dgm:prSet/>
      <dgm:spPr/>
      <dgm:t>
        <a:bodyPr/>
        <a:lstStyle/>
        <a:p>
          <a:endParaRPr lang="en-US"/>
        </a:p>
      </dgm:t>
    </dgm:pt>
    <dgm:pt modelId="{88B8757A-B46A-4CD5-B997-5DECE4232877}" type="sibTrans" cxnId="{6F027DDD-C0CD-45DD-91E8-10F3A0FC035B}">
      <dgm:prSet/>
      <dgm:spPr/>
      <dgm:t>
        <a:bodyPr/>
        <a:lstStyle/>
        <a:p>
          <a:endParaRPr lang="en-US"/>
        </a:p>
      </dgm:t>
    </dgm:pt>
    <dgm:pt modelId="{8AA17BB2-50BC-4766-B780-029026534CC6}">
      <dgm:prSet/>
      <dgm:spPr/>
      <dgm:t>
        <a:bodyPr/>
        <a:lstStyle/>
        <a:p>
          <a:r>
            <a:rPr lang="en-US" dirty="0"/>
            <a:t>Are there other factors that contribute to students’ grades other than alcohol?</a:t>
          </a:r>
        </a:p>
      </dgm:t>
    </dgm:pt>
    <dgm:pt modelId="{F61FCD31-04FE-48E9-8382-5A5560BF1B7F}" type="parTrans" cxnId="{366FA15D-0DF8-4393-976F-6DB5D4264566}">
      <dgm:prSet/>
      <dgm:spPr/>
      <dgm:t>
        <a:bodyPr/>
        <a:lstStyle/>
        <a:p>
          <a:endParaRPr lang="en-US"/>
        </a:p>
      </dgm:t>
    </dgm:pt>
    <dgm:pt modelId="{FEE37871-5E98-4469-9F6A-9A733840748D}" type="sibTrans" cxnId="{366FA15D-0DF8-4393-976F-6DB5D4264566}">
      <dgm:prSet/>
      <dgm:spPr/>
      <dgm:t>
        <a:bodyPr/>
        <a:lstStyle/>
        <a:p>
          <a:endParaRPr lang="en-US"/>
        </a:p>
      </dgm:t>
    </dgm:pt>
    <dgm:pt modelId="{0FE80202-0051-4732-B435-91375E1B8F2D}">
      <dgm:prSet/>
      <dgm:spPr/>
      <dgm:t>
        <a:bodyPr/>
        <a:lstStyle/>
        <a:p>
          <a:r>
            <a:rPr lang="en-US" dirty="0"/>
            <a:t>Can we predict how a student is going to perform in school using alcohol consumption and other social/economic factors?</a:t>
          </a:r>
        </a:p>
      </dgm:t>
    </dgm:pt>
    <dgm:pt modelId="{5C8B5C4C-5F92-4028-84E7-DA078F852A37}" type="parTrans" cxnId="{1265EF10-C5ED-4336-B336-5E1D582239F0}">
      <dgm:prSet/>
      <dgm:spPr/>
      <dgm:t>
        <a:bodyPr/>
        <a:lstStyle/>
        <a:p>
          <a:endParaRPr lang="en-US"/>
        </a:p>
      </dgm:t>
    </dgm:pt>
    <dgm:pt modelId="{DBE6A87D-3A8B-4ABF-BD9D-5180DE9008F3}" type="sibTrans" cxnId="{1265EF10-C5ED-4336-B336-5E1D582239F0}">
      <dgm:prSet/>
      <dgm:spPr/>
      <dgm:t>
        <a:bodyPr/>
        <a:lstStyle/>
        <a:p>
          <a:endParaRPr lang="en-US"/>
        </a:p>
      </dgm:t>
    </dgm:pt>
    <dgm:pt modelId="{637E85E4-FA8F-43FA-8BCF-F1C6A1908787}" type="pres">
      <dgm:prSet presAssocID="{19557087-29BF-4C16-A94D-4D8C08B40A89}" presName="diagram" presStyleCnt="0">
        <dgm:presLayoutVars>
          <dgm:dir/>
          <dgm:resizeHandles val="exact"/>
        </dgm:presLayoutVars>
      </dgm:prSet>
      <dgm:spPr/>
    </dgm:pt>
    <dgm:pt modelId="{D3D6D05C-68ED-412A-89C1-A22397167168}" type="pres">
      <dgm:prSet presAssocID="{326F93CD-6203-4722-92D4-F66501B6F59B}" presName="node" presStyleLbl="node1" presStyleIdx="0" presStyleCnt="3">
        <dgm:presLayoutVars>
          <dgm:bulletEnabled val="1"/>
        </dgm:presLayoutVars>
      </dgm:prSet>
      <dgm:spPr/>
    </dgm:pt>
    <dgm:pt modelId="{74AB237D-A7B8-4B78-8B69-9EAC6E676FAD}" type="pres">
      <dgm:prSet presAssocID="{88B8757A-B46A-4CD5-B997-5DECE4232877}" presName="sibTrans" presStyleCnt="0"/>
      <dgm:spPr/>
    </dgm:pt>
    <dgm:pt modelId="{40FBF329-D709-4E8A-85F8-55F80A705887}" type="pres">
      <dgm:prSet presAssocID="{8AA17BB2-50BC-4766-B780-029026534CC6}" presName="node" presStyleLbl="node1" presStyleIdx="1" presStyleCnt="3">
        <dgm:presLayoutVars>
          <dgm:bulletEnabled val="1"/>
        </dgm:presLayoutVars>
      </dgm:prSet>
      <dgm:spPr/>
    </dgm:pt>
    <dgm:pt modelId="{06530093-7587-47A4-A6F6-CEE2048804B3}" type="pres">
      <dgm:prSet presAssocID="{FEE37871-5E98-4469-9F6A-9A733840748D}" presName="sibTrans" presStyleCnt="0"/>
      <dgm:spPr/>
    </dgm:pt>
    <dgm:pt modelId="{1CCF94F6-376E-4715-A152-6DD7EB8DE397}" type="pres">
      <dgm:prSet presAssocID="{0FE80202-0051-4732-B435-91375E1B8F2D}" presName="node" presStyleLbl="node1" presStyleIdx="2" presStyleCnt="3">
        <dgm:presLayoutVars>
          <dgm:bulletEnabled val="1"/>
        </dgm:presLayoutVars>
      </dgm:prSet>
      <dgm:spPr/>
    </dgm:pt>
  </dgm:ptLst>
  <dgm:cxnLst>
    <dgm:cxn modelId="{E05E0610-B3F3-4C61-9CF3-0D98712EEC1A}" type="presOf" srcId="{8AA17BB2-50BC-4766-B780-029026534CC6}" destId="{40FBF329-D709-4E8A-85F8-55F80A705887}" srcOrd="0" destOrd="0" presId="urn:microsoft.com/office/officeart/2005/8/layout/default"/>
    <dgm:cxn modelId="{1265EF10-C5ED-4336-B336-5E1D582239F0}" srcId="{19557087-29BF-4C16-A94D-4D8C08B40A89}" destId="{0FE80202-0051-4732-B435-91375E1B8F2D}" srcOrd="2" destOrd="0" parTransId="{5C8B5C4C-5F92-4028-84E7-DA078F852A37}" sibTransId="{DBE6A87D-3A8B-4ABF-BD9D-5180DE9008F3}"/>
    <dgm:cxn modelId="{17CEBC30-87E6-4881-B8ED-A1D97D4E1845}" type="presOf" srcId="{326F93CD-6203-4722-92D4-F66501B6F59B}" destId="{D3D6D05C-68ED-412A-89C1-A22397167168}" srcOrd="0" destOrd="0" presId="urn:microsoft.com/office/officeart/2005/8/layout/default"/>
    <dgm:cxn modelId="{366FA15D-0DF8-4393-976F-6DB5D4264566}" srcId="{19557087-29BF-4C16-A94D-4D8C08B40A89}" destId="{8AA17BB2-50BC-4766-B780-029026534CC6}" srcOrd="1" destOrd="0" parTransId="{F61FCD31-04FE-48E9-8382-5A5560BF1B7F}" sibTransId="{FEE37871-5E98-4469-9F6A-9A733840748D}"/>
    <dgm:cxn modelId="{63B594BD-1E5F-41F3-9853-8AF051AF2820}" type="presOf" srcId="{0FE80202-0051-4732-B435-91375E1B8F2D}" destId="{1CCF94F6-376E-4715-A152-6DD7EB8DE397}" srcOrd="0" destOrd="0" presId="urn:microsoft.com/office/officeart/2005/8/layout/default"/>
    <dgm:cxn modelId="{6F027DDD-C0CD-45DD-91E8-10F3A0FC035B}" srcId="{19557087-29BF-4C16-A94D-4D8C08B40A89}" destId="{326F93CD-6203-4722-92D4-F66501B6F59B}" srcOrd="0" destOrd="0" parTransId="{7795F5D2-A45A-43A4-A5B4-429D94075F03}" sibTransId="{88B8757A-B46A-4CD5-B997-5DECE4232877}"/>
    <dgm:cxn modelId="{246285FF-13DC-456C-97B3-211743B2F441}" type="presOf" srcId="{19557087-29BF-4C16-A94D-4D8C08B40A89}" destId="{637E85E4-FA8F-43FA-8BCF-F1C6A1908787}" srcOrd="0" destOrd="0" presId="urn:microsoft.com/office/officeart/2005/8/layout/default"/>
    <dgm:cxn modelId="{EC782614-CC84-4F51-B04B-43ACB8E7B672}" type="presParOf" srcId="{637E85E4-FA8F-43FA-8BCF-F1C6A1908787}" destId="{D3D6D05C-68ED-412A-89C1-A22397167168}" srcOrd="0" destOrd="0" presId="urn:microsoft.com/office/officeart/2005/8/layout/default"/>
    <dgm:cxn modelId="{D89F51F7-9705-4B73-80A1-47BFD01D3C30}" type="presParOf" srcId="{637E85E4-FA8F-43FA-8BCF-F1C6A1908787}" destId="{74AB237D-A7B8-4B78-8B69-9EAC6E676FAD}" srcOrd="1" destOrd="0" presId="urn:microsoft.com/office/officeart/2005/8/layout/default"/>
    <dgm:cxn modelId="{E6106E2C-6645-46CC-A7D5-C5DB41319CD6}" type="presParOf" srcId="{637E85E4-FA8F-43FA-8BCF-F1C6A1908787}" destId="{40FBF329-D709-4E8A-85F8-55F80A705887}" srcOrd="2" destOrd="0" presId="urn:microsoft.com/office/officeart/2005/8/layout/default"/>
    <dgm:cxn modelId="{A03E4645-4C1F-4157-9C09-2856E54A2CCF}" type="presParOf" srcId="{637E85E4-FA8F-43FA-8BCF-F1C6A1908787}" destId="{06530093-7587-47A4-A6F6-CEE2048804B3}" srcOrd="3" destOrd="0" presId="urn:microsoft.com/office/officeart/2005/8/layout/default"/>
    <dgm:cxn modelId="{661BFC5E-4E2E-4787-9D3A-2B9D1B606FA9}" type="presParOf" srcId="{637E85E4-FA8F-43FA-8BCF-F1C6A1908787}" destId="{1CCF94F6-376E-4715-A152-6DD7EB8DE397}"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89DF62-D749-4E8E-A4EF-F8347419DEE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E4406C1-1234-44F7-AF73-F3231E5A616C}">
      <dgm:prSet/>
      <dgm:spPr/>
      <dgm:t>
        <a:bodyPr/>
        <a:lstStyle/>
        <a:p>
          <a:r>
            <a:rPr lang="en-US" dirty="0"/>
            <a:t>Positive correlations with grades:</a:t>
          </a:r>
        </a:p>
      </dgm:t>
    </dgm:pt>
    <dgm:pt modelId="{05628747-0B45-4E63-8607-825FEDCA65C8}" type="parTrans" cxnId="{9CDDFD2B-8998-441B-A8D5-FC05919080C5}">
      <dgm:prSet/>
      <dgm:spPr/>
      <dgm:t>
        <a:bodyPr/>
        <a:lstStyle/>
        <a:p>
          <a:endParaRPr lang="en-US"/>
        </a:p>
      </dgm:t>
    </dgm:pt>
    <dgm:pt modelId="{7EE0A62C-82DD-4EF5-8A2D-7882BF5D5AED}" type="sibTrans" cxnId="{9CDDFD2B-8998-441B-A8D5-FC05919080C5}">
      <dgm:prSet/>
      <dgm:spPr/>
      <dgm:t>
        <a:bodyPr/>
        <a:lstStyle/>
        <a:p>
          <a:endParaRPr lang="en-US"/>
        </a:p>
      </dgm:t>
    </dgm:pt>
    <dgm:pt modelId="{8D180893-68F2-4FF2-AE7A-48224FF20DD8}">
      <dgm:prSet/>
      <dgm:spPr/>
      <dgm:t>
        <a:bodyPr/>
        <a:lstStyle/>
        <a:p>
          <a:r>
            <a:rPr lang="en-US" dirty="0"/>
            <a:t>Mother and father’s level of education, amount of time the student spent studying, and those students that indicated they wanted to pursue higher education showed a positive correlation in grade performance.</a:t>
          </a:r>
        </a:p>
      </dgm:t>
    </dgm:pt>
    <dgm:pt modelId="{EC32CC3C-9337-475D-9B58-368A965F7363}" type="parTrans" cxnId="{6EC6BC6D-F860-4158-BA5F-24DC550BB183}">
      <dgm:prSet/>
      <dgm:spPr/>
      <dgm:t>
        <a:bodyPr/>
        <a:lstStyle/>
        <a:p>
          <a:endParaRPr lang="en-US"/>
        </a:p>
      </dgm:t>
    </dgm:pt>
    <dgm:pt modelId="{3D07BA6F-6487-4550-9FC1-AB3966F73E7E}" type="sibTrans" cxnId="{6EC6BC6D-F860-4158-BA5F-24DC550BB183}">
      <dgm:prSet/>
      <dgm:spPr/>
      <dgm:t>
        <a:bodyPr/>
        <a:lstStyle/>
        <a:p>
          <a:endParaRPr lang="en-US"/>
        </a:p>
      </dgm:t>
    </dgm:pt>
    <dgm:pt modelId="{3DAD69E3-E10E-4A07-B238-9E62399C39BD}">
      <dgm:prSet/>
      <dgm:spPr/>
      <dgm:t>
        <a:bodyPr/>
        <a:lstStyle/>
        <a:p>
          <a:r>
            <a:rPr lang="en-US" dirty="0"/>
            <a:t>Negative correlations with grades: </a:t>
          </a:r>
        </a:p>
      </dgm:t>
    </dgm:pt>
    <dgm:pt modelId="{E4F431B7-6CDC-4761-A1D9-3B2BD78160B2}" type="parTrans" cxnId="{6BACAE05-18E1-4B3B-B551-B572E8E91068}">
      <dgm:prSet/>
      <dgm:spPr/>
      <dgm:t>
        <a:bodyPr/>
        <a:lstStyle/>
        <a:p>
          <a:endParaRPr lang="en-US"/>
        </a:p>
      </dgm:t>
    </dgm:pt>
    <dgm:pt modelId="{86631DFF-8DE5-4E9C-899F-80D90C191595}" type="sibTrans" cxnId="{6BACAE05-18E1-4B3B-B551-B572E8E91068}">
      <dgm:prSet/>
      <dgm:spPr/>
      <dgm:t>
        <a:bodyPr/>
        <a:lstStyle/>
        <a:p>
          <a:endParaRPr lang="en-US"/>
        </a:p>
      </dgm:t>
    </dgm:pt>
    <dgm:pt modelId="{EA3AAF00-9EC6-449C-81CF-09C9B0F4657A}">
      <dgm:prSet/>
      <dgm:spPr/>
      <dgm:t>
        <a:bodyPr/>
        <a:lstStyle/>
        <a:p>
          <a:r>
            <a:rPr lang="en-US" dirty="0"/>
            <a:t>The math class showed that going out with friends and having failed previous classes showed a decrease in students’ grades. </a:t>
          </a:r>
        </a:p>
      </dgm:t>
    </dgm:pt>
    <dgm:pt modelId="{19647900-D1C9-498B-A622-EA1B1C43D7F8}" type="parTrans" cxnId="{838615A6-896C-412B-B543-96BF9913F297}">
      <dgm:prSet/>
      <dgm:spPr/>
      <dgm:t>
        <a:bodyPr/>
        <a:lstStyle/>
        <a:p>
          <a:endParaRPr lang="en-US"/>
        </a:p>
      </dgm:t>
    </dgm:pt>
    <dgm:pt modelId="{0821CE61-1BD9-4DFE-9B21-767758091947}" type="sibTrans" cxnId="{838615A6-896C-412B-B543-96BF9913F297}">
      <dgm:prSet/>
      <dgm:spPr/>
      <dgm:t>
        <a:bodyPr/>
        <a:lstStyle/>
        <a:p>
          <a:endParaRPr lang="en-US"/>
        </a:p>
      </dgm:t>
    </dgm:pt>
    <dgm:pt modelId="{8ED785C0-42BA-454F-9DF8-4F981FD8F624}">
      <dgm:prSet/>
      <dgm:spPr/>
      <dgm:t>
        <a:bodyPr/>
        <a:lstStyle/>
        <a:p>
          <a:r>
            <a:rPr lang="en-US" dirty="0"/>
            <a:t>The Portuguese class also showed failing classes in the past negatively correlated to grades, but also the weekday and weekend alcohol consumption was some of the more highly negative correlations. </a:t>
          </a:r>
        </a:p>
      </dgm:t>
    </dgm:pt>
    <dgm:pt modelId="{AF10E84A-30B3-47BA-87A3-D0199C57164C}" type="parTrans" cxnId="{43A09CA7-A26C-48FF-94F6-95BB4325A72A}">
      <dgm:prSet/>
      <dgm:spPr/>
      <dgm:t>
        <a:bodyPr/>
        <a:lstStyle/>
        <a:p>
          <a:endParaRPr lang="en-US"/>
        </a:p>
      </dgm:t>
    </dgm:pt>
    <dgm:pt modelId="{D8207B8D-56A6-4B0F-85DD-59F8B3278B1E}" type="sibTrans" cxnId="{43A09CA7-A26C-48FF-94F6-95BB4325A72A}">
      <dgm:prSet/>
      <dgm:spPr/>
      <dgm:t>
        <a:bodyPr/>
        <a:lstStyle/>
        <a:p>
          <a:endParaRPr lang="en-US"/>
        </a:p>
      </dgm:t>
    </dgm:pt>
    <dgm:pt modelId="{DA31091B-BA19-4622-A143-70E883D83769}" type="pres">
      <dgm:prSet presAssocID="{8889DF62-D749-4E8E-A4EF-F8347419DEE4}" presName="linear" presStyleCnt="0">
        <dgm:presLayoutVars>
          <dgm:animLvl val="lvl"/>
          <dgm:resizeHandles val="exact"/>
        </dgm:presLayoutVars>
      </dgm:prSet>
      <dgm:spPr/>
    </dgm:pt>
    <dgm:pt modelId="{39457ADB-6A50-4D7B-92A1-666145E749D9}" type="pres">
      <dgm:prSet presAssocID="{FE4406C1-1234-44F7-AF73-F3231E5A616C}" presName="parentText" presStyleLbl="node1" presStyleIdx="0" presStyleCnt="2">
        <dgm:presLayoutVars>
          <dgm:chMax val="0"/>
          <dgm:bulletEnabled val="1"/>
        </dgm:presLayoutVars>
      </dgm:prSet>
      <dgm:spPr/>
    </dgm:pt>
    <dgm:pt modelId="{B83FC4FD-8BF2-4D04-B17B-99B91DE4F2B9}" type="pres">
      <dgm:prSet presAssocID="{FE4406C1-1234-44F7-AF73-F3231E5A616C}" presName="childText" presStyleLbl="revTx" presStyleIdx="0" presStyleCnt="2">
        <dgm:presLayoutVars>
          <dgm:bulletEnabled val="1"/>
        </dgm:presLayoutVars>
      </dgm:prSet>
      <dgm:spPr/>
    </dgm:pt>
    <dgm:pt modelId="{5F08A13D-3CF1-4701-BC9A-B52E105C1860}" type="pres">
      <dgm:prSet presAssocID="{3DAD69E3-E10E-4A07-B238-9E62399C39BD}" presName="parentText" presStyleLbl="node1" presStyleIdx="1" presStyleCnt="2">
        <dgm:presLayoutVars>
          <dgm:chMax val="0"/>
          <dgm:bulletEnabled val="1"/>
        </dgm:presLayoutVars>
      </dgm:prSet>
      <dgm:spPr/>
    </dgm:pt>
    <dgm:pt modelId="{C3DA2753-A337-4F1B-BDF1-3049B3BD6C17}" type="pres">
      <dgm:prSet presAssocID="{3DAD69E3-E10E-4A07-B238-9E62399C39BD}" presName="childText" presStyleLbl="revTx" presStyleIdx="1" presStyleCnt="2">
        <dgm:presLayoutVars>
          <dgm:bulletEnabled val="1"/>
        </dgm:presLayoutVars>
      </dgm:prSet>
      <dgm:spPr/>
    </dgm:pt>
  </dgm:ptLst>
  <dgm:cxnLst>
    <dgm:cxn modelId="{6BACAE05-18E1-4B3B-B551-B572E8E91068}" srcId="{8889DF62-D749-4E8E-A4EF-F8347419DEE4}" destId="{3DAD69E3-E10E-4A07-B238-9E62399C39BD}" srcOrd="1" destOrd="0" parTransId="{E4F431B7-6CDC-4761-A1D9-3B2BD78160B2}" sibTransId="{86631DFF-8DE5-4E9C-899F-80D90C191595}"/>
    <dgm:cxn modelId="{3941C911-1CA6-4781-B959-6C7BBA391281}" type="presOf" srcId="{8889DF62-D749-4E8E-A4EF-F8347419DEE4}" destId="{DA31091B-BA19-4622-A143-70E883D83769}" srcOrd="0" destOrd="0" presId="urn:microsoft.com/office/officeart/2005/8/layout/vList2"/>
    <dgm:cxn modelId="{9CDDFD2B-8998-441B-A8D5-FC05919080C5}" srcId="{8889DF62-D749-4E8E-A4EF-F8347419DEE4}" destId="{FE4406C1-1234-44F7-AF73-F3231E5A616C}" srcOrd="0" destOrd="0" parTransId="{05628747-0B45-4E63-8607-825FEDCA65C8}" sibTransId="{7EE0A62C-82DD-4EF5-8A2D-7882BF5D5AED}"/>
    <dgm:cxn modelId="{6EC6BC6D-F860-4158-BA5F-24DC550BB183}" srcId="{FE4406C1-1234-44F7-AF73-F3231E5A616C}" destId="{8D180893-68F2-4FF2-AE7A-48224FF20DD8}" srcOrd="0" destOrd="0" parTransId="{EC32CC3C-9337-475D-9B58-368A965F7363}" sibTransId="{3D07BA6F-6487-4550-9FC1-AB3966F73E7E}"/>
    <dgm:cxn modelId="{AD5CFE80-48D0-4784-91BD-7748DE3A683C}" type="presOf" srcId="{8ED785C0-42BA-454F-9DF8-4F981FD8F624}" destId="{C3DA2753-A337-4F1B-BDF1-3049B3BD6C17}" srcOrd="0" destOrd="1" presId="urn:microsoft.com/office/officeart/2005/8/layout/vList2"/>
    <dgm:cxn modelId="{5871F597-5D97-4C1B-BF63-3A74F4B746B2}" type="presOf" srcId="{8D180893-68F2-4FF2-AE7A-48224FF20DD8}" destId="{B83FC4FD-8BF2-4D04-B17B-99B91DE4F2B9}" srcOrd="0" destOrd="0" presId="urn:microsoft.com/office/officeart/2005/8/layout/vList2"/>
    <dgm:cxn modelId="{838615A6-896C-412B-B543-96BF9913F297}" srcId="{3DAD69E3-E10E-4A07-B238-9E62399C39BD}" destId="{EA3AAF00-9EC6-449C-81CF-09C9B0F4657A}" srcOrd="0" destOrd="0" parTransId="{19647900-D1C9-498B-A622-EA1B1C43D7F8}" sibTransId="{0821CE61-1BD9-4DFE-9B21-767758091947}"/>
    <dgm:cxn modelId="{43A09CA7-A26C-48FF-94F6-95BB4325A72A}" srcId="{3DAD69E3-E10E-4A07-B238-9E62399C39BD}" destId="{8ED785C0-42BA-454F-9DF8-4F981FD8F624}" srcOrd="1" destOrd="0" parTransId="{AF10E84A-30B3-47BA-87A3-D0199C57164C}" sibTransId="{D8207B8D-56A6-4B0F-85DD-59F8B3278B1E}"/>
    <dgm:cxn modelId="{FED11EC6-BC07-47A6-833A-56DC8AC7D2F8}" type="presOf" srcId="{3DAD69E3-E10E-4A07-B238-9E62399C39BD}" destId="{5F08A13D-3CF1-4701-BC9A-B52E105C1860}" srcOrd="0" destOrd="0" presId="urn:microsoft.com/office/officeart/2005/8/layout/vList2"/>
    <dgm:cxn modelId="{254E8BF9-F47A-4B75-8C25-50E8719563DE}" type="presOf" srcId="{FE4406C1-1234-44F7-AF73-F3231E5A616C}" destId="{39457ADB-6A50-4D7B-92A1-666145E749D9}" srcOrd="0" destOrd="0" presId="urn:microsoft.com/office/officeart/2005/8/layout/vList2"/>
    <dgm:cxn modelId="{6E1F85FF-22CA-4DFC-B5BA-A28BD82066D9}" type="presOf" srcId="{EA3AAF00-9EC6-449C-81CF-09C9B0F4657A}" destId="{C3DA2753-A337-4F1B-BDF1-3049B3BD6C17}" srcOrd="0" destOrd="0" presId="urn:microsoft.com/office/officeart/2005/8/layout/vList2"/>
    <dgm:cxn modelId="{CFC3A9A3-DDEA-4558-8B37-93EBBCEDA697}" type="presParOf" srcId="{DA31091B-BA19-4622-A143-70E883D83769}" destId="{39457ADB-6A50-4D7B-92A1-666145E749D9}" srcOrd="0" destOrd="0" presId="urn:microsoft.com/office/officeart/2005/8/layout/vList2"/>
    <dgm:cxn modelId="{DC1965FA-8B9E-41B8-B7F0-3C77BE62F273}" type="presParOf" srcId="{DA31091B-BA19-4622-A143-70E883D83769}" destId="{B83FC4FD-8BF2-4D04-B17B-99B91DE4F2B9}" srcOrd="1" destOrd="0" presId="urn:microsoft.com/office/officeart/2005/8/layout/vList2"/>
    <dgm:cxn modelId="{D619B763-A671-4FD0-BD2F-C749AB2E9376}" type="presParOf" srcId="{DA31091B-BA19-4622-A143-70E883D83769}" destId="{5F08A13D-3CF1-4701-BC9A-B52E105C1860}" srcOrd="2" destOrd="0" presId="urn:microsoft.com/office/officeart/2005/8/layout/vList2"/>
    <dgm:cxn modelId="{43F5C793-9E4B-4A3D-8FB3-1EFD67547411}" type="presParOf" srcId="{DA31091B-BA19-4622-A143-70E883D83769}" destId="{C3DA2753-A337-4F1B-BDF1-3049B3BD6C1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79E18D-23DF-4422-8719-53ACB465974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0FB18FA-8D5F-4CBD-B69F-344CFA18FEC4}">
      <dgm:prSet/>
      <dgm:spPr/>
      <dgm:t>
        <a:bodyPr/>
        <a:lstStyle/>
        <a:p>
          <a:r>
            <a:rPr lang="en-US" dirty="0"/>
            <a:t>Students whose mothers were in the health field and fathers who were teachers tended to do better in school than those with parents in other careers. </a:t>
          </a:r>
        </a:p>
      </dgm:t>
    </dgm:pt>
    <dgm:pt modelId="{ED6292DF-2884-4AF4-B20A-C1E9412C98DB}" type="parTrans" cxnId="{81D3641E-5E44-4233-8EAA-7302DB4F4523}">
      <dgm:prSet/>
      <dgm:spPr/>
      <dgm:t>
        <a:bodyPr/>
        <a:lstStyle/>
        <a:p>
          <a:endParaRPr lang="en-US"/>
        </a:p>
      </dgm:t>
    </dgm:pt>
    <dgm:pt modelId="{409C85F2-0439-4D50-ACB0-EAE044A94B9F}" type="sibTrans" cxnId="{81D3641E-5E44-4233-8EAA-7302DB4F4523}">
      <dgm:prSet/>
      <dgm:spPr/>
      <dgm:t>
        <a:bodyPr/>
        <a:lstStyle/>
        <a:p>
          <a:endParaRPr lang="en-US"/>
        </a:p>
      </dgm:t>
    </dgm:pt>
    <dgm:pt modelId="{A5846445-4BF2-439E-86BA-EC6B50D5389D}">
      <dgm:prSet/>
      <dgm:spPr/>
      <dgm:t>
        <a:bodyPr/>
        <a:lstStyle/>
        <a:p>
          <a:r>
            <a:rPr lang="en-US" dirty="0"/>
            <a:t>In both mothers and fathers, the second highest performing career was the opposite for each: mothers who were teachers and fathers in the health field also did well in school.</a:t>
          </a:r>
        </a:p>
      </dgm:t>
    </dgm:pt>
    <dgm:pt modelId="{98D739E3-B10A-4F96-A52D-C8F18DE68B6F}" type="parTrans" cxnId="{73E7213E-6575-4548-A1F2-33359732EE79}">
      <dgm:prSet/>
      <dgm:spPr/>
      <dgm:t>
        <a:bodyPr/>
        <a:lstStyle/>
        <a:p>
          <a:endParaRPr lang="en-US"/>
        </a:p>
      </dgm:t>
    </dgm:pt>
    <dgm:pt modelId="{B94DA543-40B3-4F0F-B6D2-C4B155CDEB52}" type="sibTrans" cxnId="{73E7213E-6575-4548-A1F2-33359732EE79}">
      <dgm:prSet/>
      <dgm:spPr/>
      <dgm:t>
        <a:bodyPr/>
        <a:lstStyle/>
        <a:p>
          <a:endParaRPr lang="en-US"/>
        </a:p>
      </dgm:t>
    </dgm:pt>
    <dgm:pt modelId="{FC6FAA15-6320-4066-B2A0-FD46D0E0F112}" type="pres">
      <dgm:prSet presAssocID="{7979E18D-23DF-4422-8719-53ACB4659742}" presName="vert0" presStyleCnt="0">
        <dgm:presLayoutVars>
          <dgm:dir/>
          <dgm:animOne val="branch"/>
          <dgm:animLvl val="lvl"/>
        </dgm:presLayoutVars>
      </dgm:prSet>
      <dgm:spPr/>
    </dgm:pt>
    <dgm:pt modelId="{C9D48AEC-94C3-48F6-A4C0-5BA3A18B7F40}" type="pres">
      <dgm:prSet presAssocID="{40FB18FA-8D5F-4CBD-B69F-344CFA18FEC4}" presName="thickLine" presStyleLbl="alignNode1" presStyleIdx="0" presStyleCnt="2"/>
      <dgm:spPr/>
    </dgm:pt>
    <dgm:pt modelId="{E857AFD4-16B5-4407-BEE1-E3F784CC0B23}" type="pres">
      <dgm:prSet presAssocID="{40FB18FA-8D5F-4CBD-B69F-344CFA18FEC4}" presName="horz1" presStyleCnt="0"/>
      <dgm:spPr/>
    </dgm:pt>
    <dgm:pt modelId="{6221A93C-DDF2-4C29-A44B-CA49B49F3CDA}" type="pres">
      <dgm:prSet presAssocID="{40FB18FA-8D5F-4CBD-B69F-344CFA18FEC4}" presName="tx1" presStyleLbl="revTx" presStyleIdx="0" presStyleCnt="2"/>
      <dgm:spPr/>
    </dgm:pt>
    <dgm:pt modelId="{571AE3CC-D62A-4E58-B300-4C1CAF158A21}" type="pres">
      <dgm:prSet presAssocID="{40FB18FA-8D5F-4CBD-B69F-344CFA18FEC4}" presName="vert1" presStyleCnt="0"/>
      <dgm:spPr/>
    </dgm:pt>
    <dgm:pt modelId="{92EE22FC-1937-409B-8C61-76F6ED674ACD}" type="pres">
      <dgm:prSet presAssocID="{A5846445-4BF2-439E-86BA-EC6B50D5389D}" presName="thickLine" presStyleLbl="alignNode1" presStyleIdx="1" presStyleCnt="2"/>
      <dgm:spPr/>
    </dgm:pt>
    <dgm:pt modelId="{33762B96-21C8-4D16-A581-F5F76BF7FDE3}" type="pres">
      <dgm:prSet presAssocID="{A5846445-4BF2-439E-86BA-EC6B50D5389D}" presName="horz1" presStyleCnt="0"/>
      <dgm:spPr/>
    </dgm:pt>
    <dgm:pt modelId="{D9600D2F-44EB-4775-A407-8BA6A3DE86E5}" type="pres">
      <dgm:prSet presAssocID="{A5846445-4BF2-439E-86BA-EC6B50D5389D}" presName="tx1" presStyleLbl="revTx" presStyleIdx="1" presStyleCnt="2"/>
      <dgm:spPr/>
    </dgm:pt>
    <dgm:pt modelId="{0200AC4F-07A4-462E-9C04-8F0201C9CE6A}" type="pres">
      <dgm:prSet presAssocID="{A5846445-4BF2-439E-86BA-EC6B50D5389D}" presName="vert1" presStyleCnt="0"/>
      <dgm:spPr/>
    </dgm:pt>
  </dgm:ptLst>
  <dgm:cxnLst>
    <dgm:cxn modelId="{81D3641E-5E44-4233-8EAA-7302DB4F4523}" srcId="{7979E18D-23DF-4422-8719-53ACB4659742}" destId="{40FB18FA-8D5F-4CBD-B69F-344CFA18FEC4}" srcOrd="0" destOrd="0" parTransId="{ED6292DF-2884-4AF4-B20A-C1E9412C98DB}" sibTransId="{409C85F2-0439-4D50-ACB0-EAE044A94B9F}"/>
    <dgm:cxn modelId="{D6C1163B-A0FE-404A-97EF-22693111AA8E}" type="presOf" srcId="{A5846445-4BF2-439E-86BA-EC6B50D5389D}" destId="{D9600D2F-44EB-4775-A407-8BA6A3DE86E5}" srcOrd="0" destOrd="0" presId="urn:microsoft.com/office/officeart/2008/layout/LinedList"/>
    <dgm:cxn modelId="{73E7213E-6575-4548-A1F2-33359732EE79}" srcId="{7979E18D-23DF-4422-8719-53ACB4659742}" destId="{A5846445-4BF2-439E-86BA-EC6B50D5389D}" srcOrd="1" destOrd="0" parTransId="{98D739E3-B10A-4F96-A52D-C8F18DE68B6F}" sibTransId="{B94DA543-40B3-4F0F-B6D2-C4B155CDEB52}"/>
    <dgm:cxn modelId="{A13CE078-B492-49EF-A6BE-3A59EF257498}" type="presOf" srcId="{40FB18FA-8D5F-4CBD-B69F-344CFA18FEC4}" destId="{6221A93C-DDF2-4C29-A44B-CA49B49F3CDA}" srcOrd="0" destOrd="0" presId="urn:microsoft.com/office/officeart/2008/layout/LinedList"/>
    <dgm:cxn modelId="{B886C281-B6D3-46D7-BC9A-D6BBAFE22925}" type="presOf" srcId="{7979E18D-23DF-4422-8719-53ACB4659742}" destId="{FC6FAA15-6320-4066-B2A0-FD46D0E0F112}" srcOrd="0" destOrd="0" presId="urn:microsoft.com/office/officeart/2008/layout/LinedList"/>
    <dgm:cxn modelId="{C1B1D90F-B395-4D79-8A43-622CA449EDCB}" type="presParOf" srcId="{FC6FAA15-6320-4066-B2A0-FD46D0E0F112}" destId="{C9D48AEC-94C3-48F6-A4C0-5BA3A18B7F40}" srcOrd="0" destOrd="0" presId="urn:microsoft.com/office/officeart/2008/layout/LinedList"/>
    <dgm:cxn modelId="{C0ADF864-742D-4018-922C-06A99547C148}" type="presParOf" srcId="{FC6FAA15-6320-4066-B2A0-FD46D0E0F112}" destId="{E857AFD4-16B5-4407-BEE1-E3F784CC0B23}" srcOrd="1" destOrd="0" presId="urn:microsoft.com/office/officeart/2008/layout/LinedList"/>
    <dgm:cxn modelId="{042D2B94-FECB-474D-9C64-09481005F41B}" type="presParOf" srcId="{E857AFD4-16B5-4407-BEE1-E3F784CC0B23}" destId="{6221A93C-DDF2-4C29-A44B-CA49B49F3CDA}" srcOrd="0" destOrd="0" presId="urn:microsoft.com/office/officeart/2008/layout/LinedList"/>
    <dgm:cxn modelId="{D13016D5-519C-4FD1-ACD0-CFE52B8D4D41}" type="presParOf" srcId="{E857AFD4-16B5-4407-BEE1-E3F784CC0B23}" destId="{571AE3CC-D62A-4E58-B300-4C1CAF158A21}" srcOrd="1" destOrd="0" presId="urn:microsoft.com/office/officeart/2008/layout/LinedList"/>
    <dgm:cxn modelId="{58369FA5-6567-470F-A21F-69ECA84BAA2C}" type="presParOf" srcId="{FC6FAA15-6320-4066-B2A0-FD46D0E0F112}" destId="{92EE22FC-1937-409B-8C61-76F6ED674ACD}" srcOrd="2" destOrd="0" presId="urn:microsoft.com/office/officeart/2008/layout/LinedList"/>
    <dgm:cxn modelId="{1B2A4EB9-D55E-4C02-A9F3-DB6C0089E101}" type="presParOf" srcId="{FC6FAA15-6320-4066-B2A0-FD46D0E0F112}" destId="{33762B96-21C8-4D16-A581-F5F76BF7FDE3}" srcOrd="3" destOrd="0" presId="urn:microsoft.com/office/officeart/2008/layout/LinedList"/>
    <dgm:cxn modelId="{615FF8B6-54C2-424F-98E7-C228205C1DBF}" type="presParOf" srcId="{33762B96-21C8-4D16-A581-F5F76BF7FDE3}" destId="{D9600D2F-44EB-4775-A407-8BA6A3DE86E5}" srcOrd="0" destOrd="0" presId="urn:microsoft.com/office/officeart/2008/layout/LinedList"/>
    <dgm:cxn modelId="{2C0E22F2-F9B5-4F18-AF52-AE1E4C110250}" type="presParOf" srcId="{33762B96-21C8-4D16-A581-F5F76BF7FDE3}" destId="{0200AC4F-07A4-462E-9C04-8F0201C9CE6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79E18D-23DF-4422-8719-53ACB465974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0FB18FA-8D5F-4CBD-B69F-344CFA18FEC4}">
      <dgm:prSet/>
      <dgm:spPr/>
      <dgm:t>
        <a:bodyPr/>
        <a:lstStyle/>
        <a:p>
          <a:r>
            <a:rPr lang="en-US" dirty="0"/>
            <a:t>Students in the math class tend to drink more alcohol on weekdays. Students who consume large amounts (4-5 rating) of alcohol during weekdays do slightly worse in school performance.</a:t>
          </a:r>
        </a:p>
      </dgm:t>
    </dgm:pt>
    <dgm:pt modelId="{ED6292DF-2884-4AF4-B20A-C1E9412C98DB}" type="parTrans" cxnId="{81D3641E-5E44-4233-8EAA-7302DB4F4523}">
      <dgm:prSet/>
      <dgm:spPr/>
      <dgm:t>
        <a:bodyPr/>
        <a:lstStyle/>
        <a:p>
          <a:endParaRPr lang="en-US"/>
        </a:p>
      </dgm:t>
    </dgm:pt>
    <dgm:pt modelId="{409C85F2-0439-4D50-ACB0-EAE044A94B9F}" type="sibTrans" cxnId="{81D3641E-5E44-4233-8EAA-7302DB4F4523}">
      <dgm:prSet/>
      <dgm:spPr/>
      <dgm:t>
        <a:bodyPr/>
        <a:lstStyle/>
        <a:p>
          <a:endParaRPr lang="en-US"/>
        </a:p>
      </dgm:t>
    </dgm:pt>
    <dgm:pt modelId="{A5846445-4BF2-439E-86BA-EC6B50D5389D}">
      <dgm:prSet/>
      <dgm:spPr/>
      <dgm:t>
        <a:bodyPr/>
        <a:lstStyle/>
        <a:p>
          <a:pPr algn="l"/>
          <a:r>
            <a:rPr lang="en-US" dirty="0"/>
            <a:t>The weekend alcohol consumption of students seems evenly spread overall and across the two classes and doesn’t seem to influence grades.</a:t>
          </a:r>
        </a:p>
      </dgm:t>
    </dgm:pt>
    <dgm:pt modelId="{98D739E3-B10A-4F96-A52D-C8F18DE68B6F}" type="parTrans" cxnId="{73E7213E-6575-4548-A1F2-33359732EE79}">
      <dgm:prSet/>
      <dgm:spPr/>
      <dgm:t>
        <a:bodyPr/>
        <a:lstStyle/>
        <a:p>
          <a:endParaRPr lang="en-US"/>
        </a:p>
      </dgm:t>
    </dgm:pt>
    <dgm:pt modelId="{B94DA543-40B3-4F0F-B6D2-C4B155CDEB52}" type="sibTrans" cxnId="{73E7213E-6575-4548-A1F2-33359732EE79}">
      <dgm:prSet/>
      <dgm:spPr/>
      <dgm:t>
        <a:bodyPr/>
        <a:lstStyle/>
        <a:p>
          <a:endParaRPr lang="en-US"/>
        </a:p>
      </dgm:t>
    </dgm:pt>
    <dgm:pt modelId="{FC6FAA15-6320-4066-B2A0-FD46D0E0F112}" type="pres">
      <dgm:prSet presAssocID="{7979E18D-23DF-4422-8719-53ACB4659742}" presName="vert0" presStyleCnt="0">
        <dgm:presLayoutVars>
          <dgm:dir/>
          <dgm:animOne val="branch"/>
          <dgm:animLvl val="lvl"/>
        </dgm:presLayoutVars>
      </dgm:prSet>
      <dgm:spPr/>
    </dgm:pt>
    <dgm:pt modelId="{C9D48AEC-94C3-48F6-A4C0-5BA3A18B7F40}" type="pres">
      <dgm:prSet presAssocID="{40FB18FA-8D5F-4CBD-B69F-344CFA18FEC4}" presName="thickLine" presStyleLbl="alignNode1" presStyleIdx="0" presStyleCnt="2"/>
      <dgm:spPr/>
    </dgm:pt>
    <dgm:pt modelId="{E857AFD4-16B5-4407-BEE1-E3F784CC0B23}" type="pres">
      <dgm:prSet presAssocID="{40FB18FA-8D5F-4CBD-B69F-344CFA18FEC4}" presName="horz1" presStyleCnt="0"/>
      <dgm:spPr/>
    </dgm:pt>
    <dgm:pt modelId="{6221A93C-DDF2-4C29-A44B-CA49B49F3CDA}" type="pres">
      <dgm:prSet presAssocID="{40FB18FA-8D5F-4CBD-B69F-344CFA18FEC4}" presName="tx1" presStyleLbl="revTx" presStyleIdx="0" presStyleCnt="2"/>
      <dgm:spPr/>
    </dgm:pt>
    <dgm:pt modelId="{571AE3CC-D62A-4E58-B300-4C1CAF158A21}" type="pres">
      <dgm:prSet presAssocID="{40FB18FA-8D5F-4CBD-B69F-344CFA18FEC4}" presName="vert1" presStyleCnt="0"/>
      <dgm:spPr/>
    </dgm:pt>
    <dgm:pt modelId="{92EE22FC-1937-409B-8C61-76F6ED674ACD}" type="pres">
      <dgm:prSet presAssocID="{A5846445-4BF2-439E-86BA-EC6B50D5389D}" presName="thickLine" presStyleLbl="alignNode1" presStyleIdx="1" presStyleCnt="2"/>
      <dgm:spPr/>
    </dgm:pt>
    <dgm:pt modelId="{33762B96-21C8-4D16-A581-F5F76BF7FDE3}" type="pres">
      <dgm:prSet presAssocID="{A5846445-4BF2-439E-86BA-EC6B50D5389D}" presName="horz1" presStyleCnt="0"/>
      <dgm:spPr/>
    </dgm:pt>
    <dgm:pt modelId="{D9600D2F-44EB-4775-A407-8BA6A3DE86E5}" type="pres">
      <dgm:prSet presAssocID="{A5846445-4BF2-439E-86BA-EC6B50D5389D}" presName="tx1" presStyleLbl="revTx" presStyleIdx="1" presStyleCnt="2"/>
      <dgm:spPr/>
    </dgm:pt>
    <dgm:pt modelId="{0200AC4F-07A4-462E-9C04-8F0201C9CE6A}" type="pres">
      <dgm:prSet presAssocID="{A5846445-4BF2-439E-86BA-EC6B50D5389D}" presName="vert1" presStyleCnt="0"/>
      <dgm:spPr/>
    </dgm:pt>
  </dgm:ptLst>
  <dgm:cxnLst>
    <dgm:cxn modelId="{81D3641E-5E44-4233-8EAA-7302DB4F4523}" srcId="{7979E18D-23DF-4422-8719-53ACB4659742}" destId="{40FB18FA-8D5F-4CBD-B69F-344CFA18FEC4}" srcOrd="0" destOrd="0" parTransId="{ED6292DF-2884-4AF4-B20A-C1E9412C98DB}" sibTransId="{409C85F2-0439-4D50-ACB0-EAE044A94B9F}"/>
    <dgm:cxn modelId="{D6C1163B-A0FE-404A-97EF-22693111AA8E}" type="presOf" srcId="{A5846445-4BF2-439E-86BA-EC6B50D5389D}" destId="{D9600D2F-44EB-4775-A407-8BA6A3DE86E5}" srcOrd="0" destOrd="0" presId="urn:microsoft.com/office/officeart/2008/layout/LinedList"/>
    <dgm:cxn modelId="{73E7213E-6575-4548-A1F2-33359732EE79}" srcId="{7979E18D-23DF-4422-8719-53ACB4659742}" destId="{A5846445-4BF2-439E-86BA-EC6B50D5389D}" srcOrd="1" destOrd="0" parTransId="{98D739E3-B10A-4F96-A52D-C8F18DE68B6F}" sibTransId="{B94DA543-40B3-4F0F-B6D2-C4B155CDEB52}"/>
    <dgm:cxn modelId="{A13CE078-B492-49EF-A6BE-3A59EF257498}" type="presOf" srcId="{40FB18FA-8D5F-4CBD-B69F-344CFA18FEC4}" destId="{6221A93C-DDF2-4C29-A44B-CA49B49F3CDA}" srcOrd="0" destOrd="0" presId="urn:microsoft.com/office/officeart/2008/layout/LinedList"/>
    <dgm:cxn modelId="{B886C281-B6D3-46D7-BC9A-D6BBAFE22925}" type="presOf" srcId="{7979E18D-23DF-4422-8719-53ACB4659742}" destId="{FC6FAA15-6320-4066-B2A0-FD46D0E0F112}" srcOrd="0" destOrd="0" presId="urn:microsoft.com/office/officeart/2008/layout/LinedList"/>
    <dgm:cxn modelId="{C1B1D90F-B395-4D79-8A43-622CA449EDCB}" type="presParOf" srcId="{FC6FAA15-6320-4066-B2A0-FD46D0E0F112}" destId="{C9D48AEC-94C3-48F6-A4C0-5BA3A18B7F40}" srcOrd="0" destOrd="0" presId="urn:microsoft.com/office/officeart/2008/layout/LinedList"/>
    <dgm:cxn modelId="{C0ADF864-742D-4018-922C-06A99547C148}" type="presParOf" srcId="{FC6FAA15-6320-4066-B2A0-FD46D0E0F112}" destId="{E857AFD4-16B5-4407-BEE1-E3F784CC0B23}" srcOrd="1" destOrd="0" presId="urn:microsoft.com/office/officeart/2008/layout/LinedList"/>
    <dgm:cxn modelId="{042D2B94-FECB-474D-9C64-09481005F41B}" type="presParOf" srcId="{E857AFD4-16B5-4407-BEE1-E3F784CC0B23}" destId="{6221A93C-DDF2-4C29-A44B-CA49B49F3CDA}" srcOrd="0" destOrd="0" presId="urn:microsoft.com/office/officeart/2008/layout/LinedList"/>
    <dgm:cxn modelId="{D13016D5-519C-4FD1-ACD0-CFE52B8D4D41}" type="presParOf" srcId="{E857AFD4-16B5-4407-BEE1-E3F784CC0B23}" destId="{571AE3CC-D62A-4E58-B300-4C1CAF158A21}" srcOrd="1" destOrd="0" presId="urn:microsoft.com/office/officeart/2008/layout/LinedList"/>
    <dgm:cxn modelId="{58369FA5-6567-470F-A21F-69ECA84BAA2C}" type="presParOf" srcId="{FC6FAA15-6320-4066-B2A0-FD46D0E0F112}" destId="{92EE22FC-1937-409B-8C61-76F6ED674ACD}" srcOrd="2" destOrd="0" presId="urn:microsoft.com/office/officeart/2008/layout/LinedList"/>
    <dgm:cxn modelId="{1B2A4EB9-D55E-4C02-A9F3-DB6C0089E101}" type="presParOf" srcId="{FC6FAA15-6320-4066-B2A0-FD46D0E0F112}" destId="{33762B96-21C8-4D16-A581-F5F76BF7FDE3}" srcOrd="3" destOrd="0" presId="urn:microsoft.com/office/officeart/2008/layout/LinedList"/>
    <dgm:cxn modelId="{615FF8B6-54C2-424F-98E7-C228205C1DBF}" type="presParOf" srcId="{33762B96-21C8-4D16-A581-F5F76BF7FDE3}" destId="{D9600D2F-44EB-4775-A407-8BA6A3DE86E5}" srcOrd="0" destOrd="0" presId="urn:microsoft.com/office/officeart/2008/layout/LinedList"/>
    <dgm:cxn modelId="{2C0E22F2-F9B5-4F18-AF52-AE1E4C110250}" type="presParOf" srcId="{33762B96-21C8-4D16-A581-F5F76BF7FDE3}" destId="{0200AC4F-07A4-462E-9C04-8F0201C9CE6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A1E3A8-164E-4000-8EB9-BD7D01CC8E64}"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126264C4-054E-48E1-BF8F-85487E9A6CD4}">
      <dgm:prSet/>
      <dgm:spPr/>
      <dgm:t>
        <a:bodyPr/>
        <a:lstStyle/>
        <a:p>
          <a:r>
            <a:rPr lang="en-US" dirty="0"/>
            <a:t>By running each class individually, I was able to achieve a prediction model with about a 40% training accuracy and a 30% testing accuracy. </a:t>
          </a:r>
        </a:p>
      </dgm:t>
    </dgm:pt>
    <dgm:pt modelId="{55950BBF-B22A-4457-89A8-AB4A42690B61}" type="parTrans" cxnId="{5E116BDB-6DB1-404A-9C9F-D94EFFBC295C}">
      <dgm:prSet/>
      <dgm:spPr/>
      <dgm:t>
        <a:bodyPr/>
        <a:lstStyle/>
        <a:p>
          <a:endParaRPr lang="en-US"/>
        </a:p>
      </dgm:t>
    </dgm:pt>
    <dgm:pt modelId="{33B74788-4F97-481B-97D6-1090120A49BE}" type="sibTrans" cxnId="{5E116BDB-6DB1-404A-9C9F-D94EFFBC295C}">
      <dgm:prSet/>
      <dgm:spPr/>
      <dgm:t>
        <a:bodyPr/>
        <a:lstStyle/>
        <a:p>
          <a:endParaRPr lang="en-US"/>
        </a:p>
      </dgm:t>
    </dgm:pt>
    <dgm:pt modelId="{2A5B0B51-1FB5-43D3-A976-DF5B67E15AFF}">
      <dgm:prSet/>
      <dgm:spPr/>
      <dgm:t>
        <a:bodyPr/>
        <a:lstStyle/>
        <a:p>
          <a:r>
            <a:rPr lang="en-US" dirty="0"/>
            <a:t>I then averaged the grades for each period and ran the model again, and got similar results, ranging from around 25%-45% accuracy. </a:t>
          </a:r>
        </a:p>
      </dgm:t>
    </dgm:pt>
    <dgm:pt modelId="{BB2BC29E-2541-4DD0-AD53-8FA50DAFF3C6}" type="parTrans" cxnId="{CA0BFC58-06AC-4839-82D5-EE5C8BC61789}">
      <dgm:prSet/>
      <dgm:spPr/>
      <dgm:t>
        <a:bodyPr/>
        <a:lstStyle/>
        <a:p>
          <a:endParaRPr lang="en-US"/>
        </a:p>
      </dgm:t>
    </dgm:pt>
    <dgm:pt modelId="{683932A7-AD1E-4734-8CC2-0180FC948C46}" type="sibTrans" cxnId="{CA0BFC58-06AC-4839-82D5-EE5C8BC61789}">
      <dgm:prSet/>
      <dgm:spPr/>
      <dgm:t>
        <a:bodyPr/>
        <a:lstStyle/>
        <a:p>
          <a:endParaRPr lang="en-US"/>
        </a:p>
      </dgm:t>
    </dgm:pt>
    <dgm:pt modelId="{4E815648-B2C7-40A8-AED3-8BE769B6AD39}" type="pres">
      <dgm:prSet presAssocID="{F4A1E3A8-164E-4000-8EB9-BD7D01CC8E64}" presName="Name0" presStyleCnt="0">
        <dgm:presLayoutVars>
          <dgm:dir/>
          <dgm:animLvl val="lvl"/>
          <dgm:resizeHandles val="exact"/>
        </dgm:presLayoutVars>
      </dgm:prSet>
      <dgm:spPr/>
    </dgm:pt>
    <dgm:pt modelId="{C34812B3-346C-4F13-9187-5B6CE66DBD11}" type="pres">
      <dgm:prSet presAssocID="{2A5B0B51-1FB5-43D3-A976-DF5B67E15AFF}" presName="boxAndChildren" presStyleCnt="0"/>
      <dgm:spPr/>
    </dgm:pt>
    <dgm:pt modelId="{D9D05F38-3114-4CCA-9C0D-CF83386ACC76}" type="pres">
      <dgm:prSet presAssocID="{2A5B0B51-1FB5-43D3-A976-DF5B67E15AFF}" presName="parentTextBox" presStyleLbl="node1" presStyleIdx="0" presStyleCnt="2"/>
      <dgm:spPr/>
    </dgm:pt>
    <dgm:pt modelId="{63E41809-980B-4808-B879-F9EDCBCA54E2}" type="pres">
      <dgm:prSet presAssocID="{33B74788-4F97-481B-97D6-1090120A49BE}" presName="sp" presStyleCnt="0"/>
      <dgm:spPr/>
    </dgm:pt>
    <dgm:pt modelId="{FB9DEBFD-902C-49DF-9D6A-8691021F4113}" type="pres">
      <dgm:prSet presAssocID="{126264C4-054E-48E1-BF8F-85487E9A6CD4}" presName="arrowAndChildren" presStyleCnt="0"/>
      <dgm:spPr/>
    </dgm:pt>
    <dgm:pt modelId="{A0212459-2B84-4E97-B465-57E1CA2C86AD}" type="pres">
      <dgm:prSet presAssocID="{126264C4-054E-48E1-BF8F-85487E9A6CD4}" presName="parentTextArrow" presStyleLbl="node1" presStyleIdx="1" presStyleCnt="2"/>
      <dgm:spPr/>
    </dgm:pt>
  </dgm:ptLst>
  <dgm:cxnLst>
    <dgm:cxn modelId="{CDD9DC5E-4CC4-4252-BBD5-77DC66F4EB5A}" type="presOf" srcId="{F4A1E3A8-164E-4000-8EB9-BD7D01CC8E64}" destId="{4E815648-B2C7-40A8-AED3-8BE769B6AD39}" srcOrd="0" destOrd="0" presId="urn:microsoft.com/office/officeart/2005/8/layout/process4"/>
    <dgm:cxn modelId="{CA0BFC58-06AC-4839-82D5-EE5C8BC61789}" srcId="{F4A1E3A8-164E-4000-8EB9-BD7D01CC8E64}" destId="{2A5B0B51-1FB5-43D3-A976-DF5B67E15AFF}" srcOrd="1" destOrd="0" parTransId="{BB2BC29E-2541-4DD0-AD53-8FA50DAFF3C6}" sibTransId="{683932A7-AD1E-4734-8CC2-0180FC948C46}"/>
    <dgm:cxn modelId="{3142F2BF-D0C1-4033-9271-B902FD9C493A}" type="presOf" srcId="{126264C4-054E-48E1-BF8F-85487E9A6CD4}" destId="{A0212459-2B84-4E97-B465-57E1CA2C86AD}" srcOrd="0" destOrd="0" presId="urn:microsoft.com/office/officeart/2005/8/layout/process4"/>
    <dgm:cxn modelId="{5E116BDB-6DB1-404A-9C9F-D94EFFBC295C}" srcId="{F4A1E3A8-164E-4000-8EB9-BD7D01CC8E64}" destId="{126264C4-054E-48E1-BF8F-85487E9A6CD4}" srcOrd="0" destOrd="0" parTransId="{55950BBF-B22A-4457-89A8-AB4A42690B61}" sibTransId="{33B74788-4F97-481B-97D6-1090120A49BE}"/>
    <dgm:cxn modelId="{83B383E4-1E2F-4785-8E33-D11555C986F5}" type="presOf" srcId="{2A5B0B51-1FB5-43D3-A976-DF5B67E15AFF}" destId="{D9D05F38-3114-4CCA-9C0D-CF83386ACC76}" srcOrd="0" destOrd="0" presId="urn:microsoft.com/office/officeart/2005/8/layout/process4"/>
    <dgm:cxn modelId="{B9141D25-6327-4DAA-A74F-12370ACE324C}" type="presParOf" srcId="{4E815648-B2C7-40A8-AED3-8BE769B6AD39}" destId="{C34812B3-346C-4F13-9187-5B6CE66DBD11}" srcOrd="0" destOrd="0" presId="urn:microsoft.com/office/officeart/2005/8/layout/process4"/>
    <dgm:cxn modelId="{7650D1DD-B7D3-4C57-8A6F-CC6E1D85B4E2}" type="presParOf" srcId="{C34812B3-346C-4F13-9187-5B6CE66DBD11}" destId="{D9D05F38-3114-4CCA-9C0D-CF83386ACC76}" srcOrd="0" destOrd="0" presId="urn:microsoft.com/office/officeart/2005/8/layout/process4"/>
    <dgm:cxn modelId="{1DA30BEE-51B2-4DE4-AB54-47DE084E3A3B}" type="presParOf" srcId="{4E815648-B2C7-40A8-AED3-8BE769B6AD39}" destId="{63E41809-980B-4808-B879-F9EDCBCA54E2}" srcOrd="1" destOrd="0" presId="urn:microsoft.com/office/officeart/2005/8/layout/process4"/>
    <dgm:cxn modelId="{29DD3D01-3868-4ADC-86CF-EBCCA38A305C}" type="presParOf" srcId="{4E815648-B2C7-40A8-AED3-8BE769B6AD39}" destId="{FB9DEBFD-902C-49DF-9D6A-8691021F4113}" srcOrd="2" destOrd="0" presId="urn:microsoft.com/office/officeart/2005/8/layout/process4"/>
    <dgm:cxn modelId="{DDC86A4E-6F1C-4B0B-A31C-B922C077C883}" type="presParOf" srcId="{FB9DEBFD-902C-49DF-9D6A-8691021F4113}" destId="{A0212459-2B84-4E97-B465-57E1CA2C86AD}"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1AB7C7-4404-4530-84AF-A75428EC54F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D5C7E73-F475-460C-B8B5-0981950EBE6A}">
      <dgm:prSet/>
      <dgm:spPr/>
      <dgm:t>
        <a:bodyPr/>
        <a:lstStyle/>
        <a:p>
          <a:r>
            <a:rPr lang="en-US" b="1" dirty="0"/>
            <a:t>What was done differently?</a:t>
          </a:r>
          <a:endParaRPr lang="en-US" dirty="0"/>
        </a:p>
      </dgm:t>
    </dgm:pt>
    <dgm:pt modelId="{C026B17B-ECF0-470A-B144-E6D1682D3C5B}" type="parTrans" cxnId="{C10383EE-3DAA-4BEE-91F4-F22C17290B2D}">
      <dgm:prSet/>
      <dgm:spPr/>
      <dgm:t>
        <a:bodyPr/>
        <a:lstStyle/>
        <a:p>
          <a:endParaRPr lang="en-US"/>
        </a:p>
      </dgm:t>
    </dgm:pt>
    <dgm:pt modelId="{E5413029-911F-452F-A379-FCC8959CB3DC}" type="sibTrans" cxnId="{C10383EE-3DAA-4BEE-91F4-F22C17290B2D}">
      <dgm:prSet/>
      <dgm:spPr/>
      <dgm:t>
        <a:bodyPr/>
        <a:lstStyle/>
        <a:p>
          <a:endParaRPr lang="en-US"/>
        </a:p>
      </dgm:t>
    </dgm:pt>
    <dgm:pt modelId="{BCB239E3-0591-47E0-B799-146C782390E8}">
      <dgm:prSet/>
      <dgm:spPr/>
      <dgm:t>
        <a:bodyPr/>
        <a:lstStyle/>
        <a:p>
          <a:r>
            <a:rPr lang="en-US" dirty="0"/>
            <a:t>I created new variables which classified the final grade as pass or fail.</a:t>
          </a:r>
        </a:p>
      </dgm:t>
    </dgm:pt>
    <dgm:pt modelId="{B11206A4-6E0F-40AC-8D27-99D855F4E084}" type="parTrans" cxnId="{755D9100-7B60-4A19-ADD1-9441734A2C1E}">
      <dgm:prSet/>
      <dgm:spPr/>
      <dgm:t>
        <a:bodyPr/>
        <a:lstStyle/>
        <a:p>
          <a:endParaRPr lang="en-US"/>
        </a:p>
      </dgm:t>
    </dgm:pt>
    <dgm:pt modelId="{B0304627-6C15-4069-8AE4-A28E0094FEA1}" type="sibTrans" cxnId="{755D9100-7B60-4A19-ADD1-9441734A2C1E}">
      <dgm:prSet/>
      <dgm:spPr/>
      <dgm:t>
        <a:bodyPr/>
        <a:lstStyle/>
        <a:p>
          <a:endParaRPr lang="en-US"/>
        </a:p>
      </dgm:t>
    </dgm:pt>
    <dgm:pt modelId="{22A98D06-AD18-49CD-8685-86F0D2323613}">
      <dgm:prSet/>
      <dgm:spPr/>
      <dgm:t>
        <a:bodyPr/>
        <a:lstStyle/>
        <a:p>
          <a:r>
            <a:rPr lang="en-US" dirty="0"/>
            <a:t>A pass grade was anything in the 50</a:t>
          </a:r>
          <a:r>
            <a:rPr lang="en-US" baseline="30000" dirty="0"/>
            <a:t>th</a:t>
          </a:r>
          <a:r>
            <a:rPr lang="en-US" dirty="0"/>
            <a:t> percentile or higher was given a value of 1, anything else was a 0 (fail).</a:t>
          </a:r>
        </a:p>
      </dgm:t>
    </dgm:pt>
    <dgm:pt modelId="{6CEEC661-7A02-4BA0-AF67-2252D55EB209}" type="parTrans" cxnId="{150F2E40-D615-4CF1-81B2-625F4077DFE8}">
      <dgm:prSet/>
      <dgm:spPr/>
      <dgm:t>
        <a:bodyPr/>
        <a:lstStyle/>
        <a:p>
          <a:endParaRPr lang="en-US"/>
        </a:p>
      </dgm:t>
    </dgm:pt>
    <dgm:pt modelId="{39A782A8-2787-4C3D-A76E-74616EB7D217}" type="sibTrans" cxnId="{150F2E40-D615-4CF1-81B2-625F4077DFE8}">
      <dgm:prSet/>
      <dgm:spPr/>
      <dgm:t>
        <a:bodyPr/>
        <a:lstStyle/>
        <a:p>
          <a:endParaRPr lang="en-US"/>
        </a:p>
      </dgm:t>
    </dgm:pt>
    <dgm:pt modelId="{103DE3BB-9FDE-485C-9672-B9339170F807}">
      <dgm:prSet/>
      <dgm:spPr/>
      <dgm:t>
        <a:bodyPr/>
        <a:lstStyle/>
        <a:p>
          <a:r>
            <a:rPr lang="en-US" dirty="0"/>
            <a:t>I then combined the three periods of grades into one final pass or fail grade by using a best 2 out of 3 score.</a:t>
          </a:r>
        </a:p>
      </dgm:t>
    </dgm:pt>
    <dgm:pt modelId="{1E68C2D1-BBE2-41E5-867E-ECBD590D7121}" type="parTrans" cxnId="{3E5DB841-D51C-44BC-B0BC-D6C470C51A52}">
      <dgm:prSet/>
      <dgm:spPr/>
      <dgm:t>
        <a:bodyPr/>
        <a:lstStyle/>
        <a:p>
          <a:endParaRPr lang="en-US"/>
        </a:p>
      </dgm:t>
    </dgm:pt>
    <dgm:pt modelId="{2593C1E5-0D78-4292-BFAC-EB7D5513F385}" type="sibTrans" cxnId="{3E5DB841-D51C-44BC-B0BC-D6C470C51A52}">
      <dgm:prSet/>
      <dgm:spPr/>
      <dgm:t>
        <a:bodyPr/>
        <a:lstStyle/>
        <a:p>
          <a:endParaRPr lang="en-US"/>
        </a:p>
      </dgm:t>
    </dgm:pt>
    <dgm:pt modelId="{A952CF6F-7199-4870-ACD7-97BFBF0DE01A}" type="pres">
      <dgm:prSet presAssocID="{6B1AB7C7-4404-4530-84AF-A75428EC54FB}" presName="linear" presStyleCnt="0">
        <dgm:presLayoutVars>
          <dgm:animLvl val="lvl"/>
          <dgm:resizeHandles val="exact"/>
        </dgm:presLayoutVars>
      </dgm:prSet>
      <dgm:spPr/>
    </dgm:pt>
    <dgm:pt modelId="{2E700FCA-B8A4-48D8-9FC5-5BAE25667C31}" type="pres">
      <dgm:prSet presAssocID="{FD5C7E73-F475-460C-B8B5-0981950EBE6A}" presName="parentText" presStyleLbl="node1" presStyleIdx="0" presStyleCnt="1" custLinFactNeighborY="-6161">
        <dgm:presLayoutVars>
          <dgm:chMax val="0"/>
          <dgm:bulletEnabled val="1"/>
        </dgm:presLayoutVars>
      </dgm:prSet>
      <dgm:spPr/>
    </dgm:pt>
    <dgm:pt modelId="{528D78E1-0B38-42DF-A275-125AAE9397C0}" type="pres">
      <dgm:prSet presAssocID="{FD5C7E73-F475-460C-B8B5-0981950EBE6A}" presName="childText" presStyleLbl="revTx" presStyleIdx="0" presStyleCnt="1">
        <dgm:presLayoutVars>
          <dgm:bulletEnabled val="1"/>
        </dgm:presLayoutVars>
      </dgm:prSet>
      <dgm:spPr/>
    </dgm:pt>
  </dgm:ptLst>
  <dgm:cxnLst>
    <dgm:cxn modelId="{755D9100-7B60-4A19-ADD1-9441734A2C1E}" srcId="{FD5C7E73-F475-460C-B8B5-0981950EBE6A}" destId="{BCB239E3-0591-47E0-B799-146C782390E8}" srcOrd="0" destOrd="0" parTransId="{B11206A4-6E0F-40AC-8D27-99D855F4E084}" sibTransId="{B0304627-6C15-4069-8AE4-A28E0094FEA1}"/>
    <dgm:cxn modelId="{150F2E40-D615-4CF1-81B2-625F4077DFE8}" srcId="{FD5C7E73-F475-460C-B8B5-0981950EBE6A}" destId="{22A98D06-AD18-49CD-8685-86F0D2323613}" srcOrd="1" destOrd="0" parTransId="{6CEEC661-7A02-4BA0-AF67-2252D55EB209}" sibTransId="{39A782A8-2787-4C3D-A76E-74616EB7D217}"/>
    <dgm:cxn modelId="{3E5DB841-D51C-44BC-B0BC-D6C470C51A52}" srcId="{FD5C7E73-F475-460C-B8B5-0981950EBE6A}" destId="{103DE3BB-9FDE-485C-9672-B9339170F807}" srcOrd="2" destOrd="0" parTransId="{1E68C2D1-BBE2-41E5-867E-ECBD590D7121}" sibTransId="{2593C1E5-0D78-4292-BFAC-EB7D5513F385}"/>
    <dgm:cxn modelId="{747C2F45-7E2B-4344-8ED1-8A290BDD4AF3}" type="presOf" srcId="{22A98D06-AD18-49CD-8685-86F0D2323613}" destId="{528D78E1-0B38-42DF-A275-125AAE9397C0}" srcOrd="0" destOrd="1" presId="urn:microsoft.com/office/officeart/2005/8/layout/vList2"/>
    <dgm:cxn modelId="{1836B07F-7241-471D-88BC-8A58C1A23C6A}" type="presOf" srcId="{6B1AB7C7-4404-4530-84AF-A75428EC54FB}" destId="{A952CF6F-7199-4870-ACD7-97BFBF0DE01A}" srcOrd="0" destOrd="0" presId="urn:microsoft.com/office/officeart/2005/8/layout/vList2"/>
    <dgm:cxn modelId="{A9A6C5AC-2747-453C-8706-12423E6B996A}" type="presOf" srcId="{103DE3BB-9FDE-485C-9672-B9339170F807}" destId="{528D78E1-0B38-42DF-A275-125AAE9397C0}" srcOrd="0" destOrd="2" presId="urn:microsoft.com/office/officeart/2005/8/layout/vList2"/>
    <dgm:cxn modelId="{B5BE50BA-D056-4E16-B717-B3A7D67F926E}" type="presOf" srcId="{FD5C7E73-F475-460C-B8B5-0981950EBE6A}" destId="{2E700FCA-B8A4-48D8-9FC5-5BAE25667C31}" srcOrd="0" destOrd="0" presId="urn:microsoft.com/office/officeart/2005/8/layout/vList2"/>
    <dgm:cxn modelId="{C10383EE-3DAA-4BEE-91F4-F22C17290B2D}" srcId="{6B1AB7C7-4404-4530-84AF-A75428EC54FB}" destId="{FD5C7E73-F475-460C-B8B5-0981950EBE6A}" srcOrd="0" destOrd="0" parTransId="{C026B17B-ECF0-470A-B144-E6D1682D3C5B}" sibTransId="{E5413029-911F-452F-A379-FCC8959CB3DC}"/>
    <dgm:cxn modelId="{C8618CF3-C30A-4BC6-AB19-010B9871B986}" type="presOf" srcId="{BCB239E3-0591-47E0-B799-146C782390E8}" destId="{528D78E1-0B38-42DF-A275-125AAE9397C0}" srcOrd="0" destOrd="0" presId="urn:microsoft.com/office/officeart/2005/8/layout/vList2"/>
    <dgm:cxn modelId="{EF9E8DC1-4A67-46F7-B590-07D702F82140}" type="presParOf" srcId="{A952CF6F-7199-4870-ACD7-97BFBF0DE01A}" destId="{2E700FCA-B8A4-48D8-9FC5-5BAE25667C31}" srcOrd="0" destOrd="0" presId="urn:microsoft.com/office/officeart/2005/8/layout/vList2"/>
    <dgm:cxn modelId="{50A1D0EB-5D74-4CBA-BD94-CC6048D6B5A5}" type="presParOf" srcId="{A952CF6F-7199-4870-ACD7-97BFBF0DE01A}" destId="{528D78E1-0B38-42DF-A275-125AAE9397C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154F68-E3FE-4A73-8960-7301793F90A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5DBEA75-ED44-4316-8EA7-79BC015B55CF}">
      <dgm:prSet/>
      <dgm:spPr/>
      <dgm:t>
        <a:bodyPr/>
        <a:lstStyle/>
        <a:p>
          <a:r>
            <a:rPr lang="en-US"/>
            <a:t>Alcohol consumption didn’t have as high or an affect on grades as was expected.</a:t>
          </a:r>
        </a:p>
      </dgm:t>
    </dgm:pt>
    <dgm:pt modelId="{12EA368A-87A5-464C-BF3C-07CB1EEA68F8}" type="parTrans" cxnId="{9557594E-C3F3-4053-8641-2AEA3D77B22D}">
      <dgm:prSet/>
      <dgm:spPr/>
      <dgm:t>
        <a:bodyPr/>
        <a:lstStyle/>
        <a:p>
          <a:endParaRPr lang="en-US"/>
        </a:p>
      </dgm:t>
    </dgm:pt>
    <dgm:pt modelId="{39B3DF63-7D12-4595-B4FB-C33F904E8661}" type="sibTrans" cxnId="{9557594E-C3F3-4053-8641-2AEA3D77B22D}">
      <dgm:prSet/>
      <dgm:spPr/>
      <dgm:t>
        <a:bodyPr/>
        <a:lstStyle/>
        <a:p>
          <a:endParaRPr lang="en-US"/>
        </a:p>
      </dgm:t>
    </dgm:pt>
    <dgm:pt modelId="{5DB988A3-8A6D-4756-963A-30773B4EC31B}">
      <dgm:prSet/>
      <dgm:spPr/>
      <dgm:t>
        <a:bodyPr/>
        <a:lstStyle/>
        <a:p>
          <a:r>
            <a:rPr lang="en-US"/>
            <a:t>Other features such as past failures, absences, and health were influences in students’ grades.</a:t>
          </a:r>
        </a:p>
      </dgm:t>
    </dgm:pt>
    <dgm:pt modelId="{EF2A95B3-6422-4B7F-AB97-A1E84EECA72B}" type="parTrans" cxnId="{5D80E4C4-F6CF-41DB-8580-F46BF879DF09}">
      <dgm:prSet/>
      <dgm:spPr/>
      <dgm:t>
        <a:bodyPr/>
        <a:lstStyle/>
        <a:p>
          <a:endParaRPr lang="en-US"/>
        </a:p>
      </dgm:t>
    </dgm:pt>
    <dgm:pt modelId="{3356BAF0-B7D1-4729-907E-BCC7E225D100}" type="sibTrans" cxnId="{5D80E4C4-F6CF-41DB-8580-F46BF879DF09}">
      <dgm:prSet/>
      <dgm:spPr/>
      <dgm:t>
        <a:bodyPr/>
        <a:lstStyle/>
        <a:p>
          <a:endParaRPr lang="en-US"/>
        </a:p>
      </dgm:t>
    </dgm:pt>
    <dgm:pt modelId="{29E36FBE-94CA-4285-957D-BD36B2FDA864}">
      <dgm:prSet/>
      <dgm:spPr/>
      <dgm:t>
        <a:bodyPr/>
        <a:lstStyle/>
        <a:p>
          <a:r>
            <a:rPr lang="en-US"/>
            <a:t>Features differ between each class, since there is a different dynamic between a math and language class. </a:t>
          </a:r>
        </a:p>
      </dgm:t>
    </dgm:pt>
    <dgm:pt modelId="{CF4DC539-5835-43C6-BC21-4B84D5AA6EAA}" type="parTrans" cxnId="{DCAB15CD-7317-4914-856F-DD1A4FE7753D}">
      <dgm:prSet/>
      <dgm:spPr/>
      <dgm:t>
        <a:bodyPr/>
        <a:lstStyle/>
        <a:p>
          <a:endParaRPr lang="en-US"/>
        </a:p>
      </dgm:t>
    </dgm:pt>
    <dgm:pt modelId="{529C6A63-34D9-433D-9B68-5C3F3E63D979}" type="sibTrans" cxnId="{DCAB15CD-7317-4914-856F-DD1A4FE7753D}">
      <dgm:prSet/>
      <dgm:spPr/>
      <dgm:t>
        <a:bodyPr/>
        <a:lstStyle/>
        <a:p>
          <a:endParaRPr lang="en-US"/>
        </a:p>
      </dgm:t>
    </dgm:pt>
    <dgm:pt modelId="{EA751DF0-BFE4-49C3-82D0-ED2D5A9BAAC4}">
      <dgm:prSet/>
      <dgm:spPr/>
      <dgm:t>
        <a:bodyPr/>
        <a:lstStyle/>
        <a:p>
          <a:r>
            <a:rPr lang="en-US"/>
            <a:t>If there was more data, perhaps we would get more generalized or even different results.</a:t>
          </a:r>
        </a:p>
      </dgm:t>
    </dgm:pt>
    <dgm:pt modelId="{EF21F317-224A-4947-85CF-752EFF0CD338}" type="parTrans" cxnId="{2AFED65D-37B6-440C-B8E1-10E296F988AA}">
      <dgm:prSet/>
      <dgm:spPr/>
      <dgm:t>
        <a:bodyPr/>
        <a:lstStyle/>
        <a:p>
          <a:endParaRPr lang="en-US"/>
        </a:p>
      </dgm:t>
    </dgm:pt>
    <dgm:pt modelId="{23534C6B-8E24-4F43-A313-EE54DE6D7063}" type="sibTrans" cxnId="{2AFED65D-37B6-440C-B8E1-10E296F988AA}">
      <dgm:prSet/>
      <dgm:spPr/>
      <dgm:t>
        <a:bodyPr/>
        <a:lstStyle/>
        <a:p>
          <a:endParaRPr lang="en-US"/>
        </a:p>
      </dgm:t>
    </dgm:pt>
    <dgm:pt modelId="{953BA814-AC69-4CE1-9DAE-1C0F2044BE0D}" type="pres">
      <dgm:prSet presAssocID="{D2154F68-E3FE-4A73-8960-7301793F90AE}" presName="root" presStyleCnt="0">
        <dgm:presLayoutVars>
          <dgm:dir/>
          <dgm:resizeHandles val="exact"/>
        </dgm:presLayoutVars>
      </dgm:prSet>
      <dgm:spPr/>
    </dgm:pt>
    <dgm:pt modelId="{9A74D9AA-DDC7-4D5F-9FB0-28863A92DCF6}" type="pres">
      <dgm:prSet presAssocID="{B5DBEA75-ED44-4316-8EA7-79BC015B55CF}" presName="compNode" presStyleCnt="0"/>
      <dgm:spPr/>
    </dgm:pt>
    <dgm:pt modelId="{12FE39D6-B165-4A3B-BFDD-017096B7DD64}" type="pres">
      <dgm:prSet presAssocID="{B5DBEA75-ED44-4316-8EA7-79BC015B55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tini"/>
        </a:ext>
      </dgm:extLst>
    </dgm:pt>
    <dgm:pt modelId="{42B77251-388B-41F2-9FE6-CAD70A79F206}" type="pres">
      <dgm:prSet presAssocID="{B5DBEA75-ED44-4316-8EA7-79BC015B55CF}" presName="spaceRect" presStyleCnt="0"/>
      <dgm:spPr/>
    </dgm:pt>
    <dgm:pt modelId="{CCED168F-57F4-4BAD-980C-DC4E5EE5C6E5}" type="pres">
      <dgm:prSet presAssocID="{B5DBEA75-ED44-4316-8EA7-79BC015B55CF}" presName="textRect" presStyleLbl="revTx" presStyleIdx="0" presStyleCnt="4">
        <dgm:presLayoutVars>
          <dgm:chMax val="1"/>
          <dgm:chPref val="1"/>
        </dgm:presLayoutVars>
      </dgm:prSet>
      <dgm:spPr/>
    </dgm:pt>
    <dgm:pt modelId="{F36079D2-267A-4B2F-9FDD-8051B14D2BDE}" type="pres">
      <dgm:prSet presAssocID="{39B3DF63-7D12-4595-B4FB-C33F904E8661}" presName="sibTrans" presStyleCnt="0"/>
      <dgm:spPr/>
    </dgm:pt>
    <dgm:pt modelId="{FC6E4AF6-3E3B-4493-B98F-BD7A0997B44A}" type="pres">
      <dgm:prSet presAssocID="{5DB988A3-8A6D-4756-963A-30773B4EC31B}" presName="compNode" presStyleCnt="0"/>
      <dgm:spPr/>
    </dgm:pt>
    <dgm:pt modelId="{FEFBAF72-EF99-4E84-A4AF-C2619E56C13E}" type="pres">
      <dgm:prSet presAssocID="{5DB988A3-8A6D-4756-963A-30773B4EC3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00DCB4E3-B2C7-4418-A9E2-4B51B64D88DF}" type="pres">
      <dgm:prSet presAssocID="{5DB988A3-8A6D-4756-963A-30773B4EC31B}" presName="spaceRect" presStyleCnt="0"/>
      <dgm:spPr/>
    </dgm:pt>
    <dgm:pt modelId="{8DFB5931-BF63-442C-82D7-6279FBEF7EEF}" type="pres">
      <dgm:prSet presAssocID="{5DB988A3-8A6D-4756-963A-30773B4EC31B}" presName="textRect" presStyleLbl="revTx" presStyleIdx="1" presStyleCnt="4">
        <dgm:presLayoutVars>
          <dgm:chMax val="1"/>
          <dgm:chPref val="1"/>
        </dgm:presLayoutVars>
      </dgm:prSet>
      <dgm:spPr/>
    </dgm:pt>
    <dgm:pt modelId="{8AFEBDF5-16EA-46A0-B415-F4EB7950C53E}" type="pres">
      <dgm:prSet presAssocID="{3356BAF0-B7D1-4729-907E-BCC7E225D100}" presName="sibTrans" presStyleCnt="0"/>
      <dgm:spPr/>
    </dgm:pt>
    <dgm:pt modelId="{DB5FE5ED-CC0F-4B7B-96DD-9F6A458DC3BF}" type="pres">
      <dgm:prSet presAssocID="{29E36FBE-94CA-4285-957D-BD36B2FDA864}" presName="compNode" presStyleCnt="0"/>
      <dgm:spPr/>
    </dgm:pt>
    <dgm:pt modelId="{A129613A-44BE-41CB-86FD-E33893558442}" type="pres">
      <dgm:prSet presAssocID="{29E36FBE-94CA-4285-957D-BD36B2FDA8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4C3D2596-DD00-421E-9D80-723DCBC9D224}" type="pres">
      <dgm:prSet presAssocID="{29E36FBE-94CA-4285-957D-BD36B2FDA864}" presName="spaceRect" presStyleCnt="0"/>
      <dgm:spPr/>
    </dgm:pt>
    <dgm:pt modelId="{33994E7C-2BDF-436A-B367-1CB6A12B7EDE}" type="pres">
      <dgm:prSet presAssocID="{29E36FBE-94CA-4285-957D-BD36B2FDA864}" presName="textRect" presStyleLbl="revTx" presStyleIdx="2" presStyleCnt="4">
        <dgm:presLayoutVars>
          <dgm:chMax val="1"/>
          <dgm:chPref val="1"/>
        </dgm:presLayoutVars>
      </dgm:prSet>
      <dgm:spPr/>
    </dgm:pt>
    <dgm:pt modelId="{1136EC6A-FE33-4F79-BC18-366A52BE5062}" type="pres">
      <dgm:prSet presAssocID="{529C6A63-34D9-433D-9B68-5C3F3E63D979}" presName="sibTrans" presStyleCnt="0"/>
      <dgm:spPr/>
    </dgm:pt>
    <dgm:pt modelId="{985B202A-673E-4E12-91B8-5B609F26E521}" type="pres">
      <dgm:prSet presAssocID="{EA751DF0-BFE4-49C3-82D0-ED2D5A9BAAC4}" presName="compNode" presStyleCnt="0"/>
      <dgm:spPr/>
    </dgm:pt>
    <dgm:pt modelId="{580922E0-19FB-4FEA-80D3-B7BAC534ADA3}" type="pres">
      <dgm:prSet presAssocID="{EA751DF0-BFE4-49C3-82D0-ED2D5A9BAAC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56A1152F-EEB4-447B-A42D-80BF307D7162}" type="pres">
      <dgm:prSet presAssocID="{EA751DF0-BFE4-49C3-82D0-ED2D5A9BAAC4}" presName="spaceRect" presStyleCnt="0"/>
      <dgm:spPr/>
    </dgm:pt>
    <dgm:pt modelId="{E51381BE-172C-4589-B437-F1187D76D6F4}" type="pres">
      <dgm:prSet presAssocID="{EA751DF0-BFE4-49C3-82D0-ED2D5A9BAAC4}" presName="textRect" presStyleLbl="revTx" presStyleIdx="3" presStyleCnt="4">
        <dgm:presLayoutVars>
          <dgm:chMax val="1"/>
          <dgm:chPref val="1"/>
        </dgm:presLayoutVars>
      </dgm:prSet>
      <dgm:spPr/>
    </dgm:pt>
  </dgm:ptLst>
  <dgm:cxnLst>
    <dgm:cxn modelId="{B727B507-BBCC-41E0-9E32-50278F870592}" type="presOf" srcId="{5DB988A3-8A6D-4756-963A-30773B4EC31B}" destId="{8DFB5931-BF63-442C-82D7-6279FBEF7EEF}" srcOrd="0" destOrd="0" presId="urn:microsoft.com/office/officeart/2018/2/layout/IconLabelList"/>
    <dgm:cxn modelId="{A6BF1C19-8579-4934-8A98-CF19489DF124}" type="presOf" srcId="{EA751DF0-BFE4-49C3-82D0-ED2D5A9BAAC4}" destId="{E51381BE-172C-4589-B437-F1187D76D6F4}" srcOrd="0" destOrd="0" presId="urn:microsoft.com/office/officeart/2018/2/layout/IconLabelList"/>
    <dgm:cxn modelId="{2AFED65D-37B6-440C-B8E1-10E296F988AA}" srcId="{D2154F68-E3FE-4A73-8960-7301793F90AE}" destId="{EA751DF0-BFE4-49C3-82D0-ED2D5A9BAAC4}" srcOrd="3" destOrd="0" parTransId="{EF21F317-224A-4947-85CF-752EFF0CD338}" sibTransId="{23534C6B-8E24-4F43-A313-EE54DE6D7063}"/>
    <dgm:cxn modelId="{D879D243-977C-4F9D-AEDA-A451F10F75AD}" type="presOf" srcId="{D2154F68-E3FE-4A73-8960-7301793F90AE}" destId="{953BA814-AC69-4CE1-9DAE-1C0F2044BE0D}" srcOrd="0" destOrd="0" presId="urn:microsoft.com/office/officeart/2018/2/layout/IconLabelList"/>
    <dgm:cxn modelId="{9557594E-C3F3-4053-8641-2AEA3D77B22D}" srcId="{D2154F68-E3FE-4A73-8960-7301793F90AE}" destId="{B5DBEA75-ED44-4316-8EA7-79BC015B55CF}" srcOrd="0" destOrd="0" parTransId="{12EA368A-87A5-464C-BF3C-07CB1EEA68F8}" sibTransId="{39B3DF63-7D12-4595-B4FB-C33F904E8661}"/>
    <dgm:cxn modelId="{B5434750-A502-40A8-8258-2BBA92FA2A8A}" type="presOf" srcId="{29E36FBE-94CA-4285-957D-BD36B2FDA864}" destId="{33994E7C-2BDF-436A-B367-1CB6A12B7EDE}" srcOrd="0" destOrd="0" presId="urn:microsoft.com/office/officeart/2018/2/layout/IconLabelList"/>
    <dgm:cxn modelId="{A4B09C70-C1F3-4CA3-9271-F2B939B2FCB8}" type="presOf" srcId="{B5DBEA75-ED44-4316-8EA7-79BC015B55CF}" destId="{CCED168F-57F4-4BAD-980C-DC4E5EE5C6E5}" srcOrd="0" destOrd="0" presId="urn:microsoft.com/office/officeart/2018/2/layout/IconLabelList"/>
    <dgm:cxn modelId="{5D80E4C4-F6CF-41DB-8580-F46BF879DF09}" srcId="{D2154F68-E3FE-4A73-8960-7301793F90AE}" destId="{5DB988A3-8A6D-4756-963A-30773B4EC31B}" srcOrd="1" destOrd="0" parTransId="{EF2A95B3-6422-4B7F-AB97-A1E84EECA72B}" sibTransId="{3356BAF0-B7D1-4729-907E-BCC7E225D100}"/>
    <dgm:cxn modelId="{DCAB15CD-7317-4914-856F-DD1A4FE7753D}" srcId="{D2154F68-E3FE-4A73-8960-7301793F90AE}" destId="{29E36FBE-94CA-4285-957D-BD36B2FDA864}" srcOrd="2" destOrd="0" parTransId="{CF4DC539-5835-43C6-BC21-4B84D5AA6EAA}" sibTransId="{529C6A63-34D9-433D-9B68-5C3F3E63D979}"/>
    <dgm:cxn modelId="{07AD6D9B-F226-49D4-9620-8F54D6CD39A1}" type="presParOf" srcId="{953BA814-AC69-4CE1-9DAE-1C0F2044BE0D}" destId="{9A74D9AA-DDC7-4D5F-9FB0-28863A92DCF6}" srcOrd="0" destOrd="0" presId="urn:microsoft.com/office/officeart/2018/2/layout/IconLabelList"/>
    <dgm:cxn modelId="{5312EC1E-65A7-4780-88E1-15A01CC4BD05}" type="presParOf" srcId="{9A74D9AA-DDC7-4D5F-9FB0-28863A92DCF6}" destId="{12FE39D6-B165-4A3B-BFDD-017096B7DD64}" srcOrd="0" destOrd="0" presId="urn:microsoft.com/office/officeart/2018/2/layout/IconLabelList"/>
    <dgm:cxn modelId="{298A956D-DA81-4224-9C0B-7149DCAF9780}" type="presParOf" srcId="{9A74D9AA-DDC7-4D5F-9FB0-28863A92DCF6}" destId="{42B77251-388B-41F2-9FE6-CAD70A79F206}" srcOrd="1" destOrd="0" presId="urn:microsoft.com/office/officeart/2018/2/layout/IconLabelList"/>
    <dgm:cxn modelId="{0A193912-A854-4184-BC72-005526EFEE35}" type="presParOf" srcId="{9A74D9AA-DDC7-4D5F-9FB0-28863A92DCF6}" destId="{CCED168F-57F4-4BAD-980C-DC4E5EE5C6E5}" srcOrd="2" destOrd="0" presId="urn:microsoft.com/office/officeart/2018/2/layout/IconLabelList"/>
    <dgm:cxn modelId="{BA16F42D-BE9E-4C7C-82B5-C942AA41C4C4}" type="presParOf" srcId="{953BA814-AC69-4CE1-9DAE-1C0F2044BE0D}" destId="{F36079D2-267A-4B2F-9FDD-8051B14D2BDE}" srcOrd="1" destOrd="0" presId="urn:microsoft.com/office/officeart/2018/2/layout/IconLabelList"/>
    <dgm:cxn modelId="{E4C3CF50-6F49-420F-9D2E-611CE88E9063}" type="presParOf" srcId="{953BA814-AC69-4CE1-9DAE-1C0F2044BE0D}" destId="{FC6E4AF6-3E3B-4493-B98F-BD7A0997B44A}" srcOrd="2" destOrd="0" presId="urn:microsoft.com/office/officeart/2018/2/layout/IconLabelList"/>
    <dgm:cxn modelId="{BCD68991-09EE-4447-984C-0C8A6149B080}" type="presParOf" srcId="{FC6E4AF6-3E3B-4493-B98F-BD7A0997B44A}" destId="{FEFBAF72-EF99-4E84-A4AF-C2619E56C13E}" srcOrd="0" destOrd="0" presId="urn:microsoft.com/office/officeart/2018/2/layout/IconLabelList"/>
    <dgm:cxn modelId="{1E1FB352-B2AF-4312-B02B-7F24A254BCCE}" type="presParOf" srcId="{FC6E4AF6-3E3B-4493-B98F-BD7A0997B44A}" destId="{00DCB4E3-B2C7-4418-A9E2-4B51B64D88DF}" srcOrd="1" destOrd="0" presId="urn:microsoft.com/office/officeart/2018/2/layout/IconLabelList"/>
    <dgm:cxn modelId="{BBF30FA9-BA8B-4A8B-92FA-01F9E08FC611}" type="presParOf" srcId="{FC6E4AF6-3E3B-4493-B98F-BD7A0997B44A}" destId="{8DFB5931-BF63-442C-82D7-6279FBEF7EEF}" srcOrd="2" destOrd="0" presId="urn:microsoft.com/office/officeart/2018/2/layout/IconLabelList"/>
    <dgm:cxn modelId="{0BF9C55D-4986-43BD-9596-1339094819C9}" type="presParOf" srcId="{953BA814-AC69-4CE1-9DAE-1C0F2044BE0D}" destId="{8AFEBDF5-16EA-46A0-B415-F4EB7950C53E}" srcOrd="3" destOrd="0" presId="urn:microsoft.com/office/officeart/2018/2/layout/IconLabelList"/>
    <dgm:cxn modelId="{8C10A968-E5FD-41B3-B563-986494613641}" type="presParOf" srcId="{953BA814-AC69-4CE1-9DAE-1C0F2044BE0D}" destId="{DB5FE5ED-CC0F-4B7B-96DD-9F6A458DC3BF}" srcOrd="4" destOrd="0" presId="urn:microsoft.com/office/officeart/2018/2/layout/IconLabelList"/>
    <dgm:cxn modelId="{1ADC5436-662C-4A1C-860E-813CA32524BD}" type="presParOf" srcId="{DB5FE5ED-CC0F-4B7B-96DD-9F6A458DC3BF}" destId="{A129613A-44BE-41CB-86FD-E33893558442}" srcOrd="0" destOrd="0" presId="urn:microsoft.com/office/officeart/2018/2/layout/IconLabelList"/>
    <dgm:cxn modelId="{AF33DC40-72AD-4E2B-9E85-E43277D60427}" type="presParOf" srcId="{DB5FE5ED-CC0F-4B7B-96DD-9F6A458DC3BF}" destId="{4C3D2596-DD00-421E-9D80-723DCBC9D224}" srcOrd="1" destOrd="0" presId="urn:microsoft.com/office/officeart/2018/2/layout/IconLabelList"/>
    <dgm:cxn modelId="{025C5FE4-816D-43B3-B808-6BDC4F17A04A}" type="presParOf" srcId="{DB5FE5ED-CC0F-4B7B-96DD-9F6A458DC3BF}" destId="{33994E7C-2BDF-436A-B367-1CB6A12B7EDE}" srcOrd="2" destOrd="0" presId="urn:microsoft.com/office/officeart/2018/2/layout/IconLabelList"/>
    <dgm:cxn modelId="{8FA22AE4-65AC-4BBE-BD1A-5881F9AB7424}" type="presParOf" srcId="{953BA814-AC69-4CE1-9DAE-1C0F2044BE0D}" destId="{1136EC6A-FE33-4F79-BC18-366A52BE5062}" srcOrd="5" destOrd="0" presId="urn:microsoft.com/office/officeart/2018/2/layout/IconLabelList"/>
    <dgm:cxn modelId="{FFFC67FD-82ED-45B6-B465-68724C8F7537}" type="presParOf" srcId="{953BA814-AC69-4CE1-9DAE-1C0F2044BE0D}" destId="{985B202A-673E-4E12-91B8-5B609F26E521}" srcOrd="6" destOrd="0" presId="urn:microsoft.com/office/officeart/2018/2/layout/IconLabelList"/>
    <dgm:cxn modelId="{0D701B44-24AC-4489-9036-6082397A0EBC}" type="presParOf" srcId="{985B202A-673E-4E12-91B8-5B609F26E521}" destId="{580922E0-19FB-4FEA-80D3-B7BAC534ADA3}" srcOrd="0" destOrd="0" presId="urn:microsoft.com/office/officeart/2018/2/layout/IconLabelList"/>
    <dgm:cxn modelId="{B9267DCC-4F49-466B-AD50-67FE0C2BFCBD}" type="presParOf" srcId="{985B202A-673E-4E12-91B8-5B609F26E521}" destId="{56A1152F-EEB4-447B-A42D-80BF307D7162}" srcOrd="1" destOrd="0" presId="urn:microsoft.com/office/officeart/2018/2/layout/IconLabelList"/>
    <dgm:cxn modelId="{986AEA9A-DE1A-4358-8667-B8079A8AC5EA}" type="presParOf" srcId="{985B202A-673E-4E12-91B8-5B609F26E521}" destId="{E51381BE-172C-4589-B437-F1187D76D6F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6D05C-68ED-412A-89C1-A22397167168}">
      <dsp:nvSpPr>
        <dsp:cNvPr id="0" name=""/>
        <dsp:cNvSpPr/>
      </dsp:nvSpPr>
      <dsp:spPr>
        <a:xfrm>
          <a:off x="0" y="1060268"/>
          <a:ext cx="3447821" cy="20686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How does alcohol consumption affect high school performance?</a:t>
          </a:r>
        </a:p>
      </dsp:txBody>
      <dsp:txXfrm>
        <a:off x="0" y="1060268"/>
        <a:ext cx="3447821" cy="2068692"/>
      </dsp:txXfrm>
    </dsp:sp>
    <dsp:sp modelId="{40FBF329-D709-4E8A-85F8-55F80A705887}">
      <dsp:nvSpPr>
        <dsp:cNvPr id="0" name=""/>
        <dsp:cNvSpPr/>
      </dsp:nvSpPr>
      <dsp:spPr>
        <a:xfrm>
          <a:off x="3792603" y="1060268"/>
          <a:ext cx="3447821" cy="206869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Are there other factors that contribute to students’ grades other than alcohol?</a:t>
          </a:r>
        </a:p>
      </dsp:txBody>
      <dsp:txXfrm>
        <a:off x="3792603" y="1060268"/>
        <a:ext cx="3447821" cy="2068692"/>
      </dsp:txXfrm>
    </dsp:sp>
    <dsp:sp modelId="{1CCF94F6-376E-4715-A152-6DD7EB8DE397}">
      <dsp:nvSpPr>
        <dsp:cNvPr id="0" name=""/>
        <dsp:cNvSpPr/>
      </dsp:nvSpPr>
      <dsp:spPr>
        <a:xfrm>
          <a:off x="7585207" y="1060268"/>
          <a:ext cx="3447821" cy="20686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Can we predict how a student is going to perform in school using alcohol consumption and other social/economic factors?</a:t>
          </a:r>
        </a:p>
      </dsp:txBody>
      <dsp:txXfrm>
        <a:off x="7585207" y="1060268"/>
        <a:ext cx="3447821" cy="2068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57ADB-6A50-4D7B-92A1-666145E749D9}">
      <dsp:nvSpPr>
        <dsp:cNvPr id="0" name=""/>
        <dsp:cNvSpPr/>
      </dsp:nvSpPr>
      <dsp:spPr>
        <a:xfrm>
          <a:off x="0" y="221399"/>
          <a:ext cx="7240146" cy="7300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Positive correlations with grades:</a:t>
          </a:r>
        </a:p>
      </dsp:txBody>
      <dsp:txXfrm>
        <a:off x="35640" y="257039"/>
        <a:ext cx="7168866" cy="658799"/>
      </dsp:txXfrm>
    </dsp:sp>
    <dsp:sp modelId="{B83FC4FD-8BF2-4D04-B17B-99B91DE4F2B9}">
      <dsp:nvSpPr>
        <dsp:cNvPr id="0" name=""/>
        <dsp:cNvSpPr/>
      </dsp:nvSpPr>
      <dsp:spPr>
        <a:xfrm>
          <a:off x="0" y="951479"/>
          <a:ext cx="7240146"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75"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Mother and father’s level of education, amount of time the student spent studying, and those students that indicated they wanted to pursue higher education showed a positive correlation in grade performance.</a:t>
          </a:r>
        </a:p>
      </dsp:txBody>
      <dsp:txXfrm>
        <a:off x="0" y="951479"/>
        <a:ext cx="7240146" cy="1656000"/>
      </dsp:txXfrm>
    </dsp:sp>
    <dsp:sp modelId="{5F08A13D-3CF1-4701-BC9A-B52E105C1860}">
      <dsp:nvSpPr>
        <dsp:cNvPr id="0" name=""/>
        <dsp:cNvSpPr/>
      </dsp:nvSpPr>
      <dsp:spPr>
        <a:xfrm>
          <a:off x="0" y="2607479"/>
          <a:ext cx="7240146" cy="730079"/>
        </a:xfrm>
        <a:prstGeom prst="roundRect">
          <a:avLst/>
        </a:prstGeom>
        <a:solidFill>
          <a:schemeClr val="accent2">
            <a:hueOff val="3061818"/>
            <a:satOff val="-3093"/>
            <a:lumOff val="-1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Negative correlations with grades: </a:t>
          </a:r>
        </a:p>
      </dsp:txBody>
      <dsp:txXfrm>
        <a:off x="35640" y="2643119"/>
        <a:ext cx="7168866" cy="658799"/>
      </dsp:txXfrm>
    </dsp:sp>
    <dsp:sp modelId="{C3DA2753-A337-4F1B-BDF1-3049B3BD6C17}">
      <dsp:nvSpPr>
        <dsp:cNvPr id="0" name=""/>
        <dsp:cNvSpPr/>
      </dsp:nvSpPr>
      <dsp:spPr>
        <a:xfrm>
          <a:off x="0" y="3337559"/>
          <a:ext cx="7240146" cy="238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75"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The math class showed that going out with friends and having failed previous classes showed a decrease in students’ grades. </a:t>
          </a:r>
        </a:p>
        <a:p>
          <a:pPr marL="228600" lvl="1" indent="-228600" algn="l" defTabSz="1111250">
            <a:lnSpc>
              <a:spcPct val="90000"/>
            </a:lnSpc>
            <a:spcBef>
              <a:spcPct val="0"/>
            </a:spcBef>
            <a:spcAft>
              <a:spcPct val="20000"/>
            </a:spcAft>
            <a:buChar char="•"/>
          </a:pPr>
          <a:r>
            <a:rPr lang="en-US" sz="2500" kern="1200" dirty="0"/>
            <a:t>The Portuguese class also showed failing classes in the past negatively correlated to grades, but also the weekday and weekend alcohol consumption was some of the more highly negative correlations. </a:t>
          </a:r>
        </a:p>
      </dsp:txBody>
      <dsp:txXfrm>
        <a:off x="0" y="3337559"/>
        <a:ext cx="7240146" cy="238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48AEC-94C3-48F6-A4C0-5BA3A18B7F40}">
      <dsp:nvSpPr>
        <dsp:cNvPr id="0" name=""/>
        <dsp:cNvSpPr/>
      </dsp:nvSpPr>
      <dsp:spPr>
        <a:xfrm>
          <a:off x="0" y="0"/>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21A93C-DDF2-4C29-A44B-CA49B49F3CDA}">
      <dsp:nvSpPr>
        <dsp:cNvPr id="0" name=""/>
        <dsp:cNvSpPr/>
      </dsp:nvSpPr>
      <dsp:spPr>
        <a:xfrm>
          <a:off x="0" y="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Students whose mothers were in the health field and fathers who were teachers tended to do better in school than those with parents in other careers. </a:t>
          </a:r>
        </a:p>
      </dsp:txBody>
      <dsp:txXfrm>
        <a:off x="0" y="0"/>
        <a:ext cx="7240146" cy="2971800"/>
      </dsp:txXfrm>
    </dsp:sp>
    <dsp:sp modelId="{92EE22FC-1937-409B-8C61-76F6ED674ACD}">
      <dsp:nvSpPr>
        <dsp:cNvPr id="0" name=""/>
        <dsp:cNvSpPr/>
      </dsp:nvSpPr>
      <dsp:spPr>
        <a:xfrm>
          <a:off x="0" y="2971800"/>
          <a:ext cx="7240146" cy="0"/>
        </a:xfrm>
        <a:prstGeom prst="line">
          <a:avLst/>
        </a:prstGeom>
        <a:solidFill>
          <a:schemeClr val="accent2">
            <a:hueOff val="3061818"/>
            <a:satOff val="-3093"/>
            <a:lumOff val="-195"/>
            <a:alphaOff val="0"/>
          </a:schemeClr>
        </a:solidFill>
        <a:ln w="12700" cap="flat" cmpd="sng" algn="ctr">
          <a:solidFill>
            <a:schemeClr val="accent2">
              <a:hueOff val="3061818"/>
              <a:satOff val="-3093"/>
              <a:lumOff val="-1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600D2F-44EB-4775-A407-8BA6A3DE86E5}">
      <dsp:nvSpPr>
        <dsp:cNvPr id="0" name=""/>
        <dsp:cNvSpPr/>
      </dsp:nvSpPr>
      <dsp:spPr>
        <a:xfrm>
          <a:off x="0" y="297180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In both mothers and fathers, the second highest performing career was the opposite for each: mothers who were teachers and fathers in the health field also did well in school.</a:t>
          </a:r>
        </a:p>
      </dsp:txBody>
      <dsp:txXfrm>
        <a:off x="0" y="2971800"/>
        <a:ext cx="7240146" cy="2971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48AEC-94C3-48F6-A4C0-5BA3A18B7F40}">
      <dsp:nvSpPr>
        <dsp:cNvPr id="0" name=""/>
        <dsp:cNvSpPr/>
      </dsp:nvSpPr>
      <dsp:spPr>
        <a:xfrm>
          <a:off x="0" y="0"/>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21A93C-DDF2-4C29-A44B-CA49B49F3CDA}">
      <dsp:nvSpPr>
        <dsp:cNvPr id="0" name=""/>
        <dsp:cNvSpPr/>
      </dsp:nvSpPr>
      <dsp:spPr>
        <a:xfrm>
          <a:off x="0" y="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Students in the math class tend to drink more alcohol on weekdays. Students who consume large amounts (4-5 rating) of alcohol during weekdays do slightly worse in school performance.</a:t>
          </a:r>
        </a:p>
      </dsp:txBody>
      <dsp:txXfrm>
        <a:off x="0" y="0"/>
        <a:ext cx="7240146" cy="2971800"/>
      </dsp:txXfrm>
    </dsp:sp>
    <dsp:sp modelId="{92EE22FC-1937-409B-8C61-76F6ED674ACD}">
      <dsp:nvSpPr>
        <dsp:cNvPr id="0" name=""/>
        <dsp:cNvSpPr/>
      </dsp:nvSpPr>
      <dsp:spPr>
        <a:xfrm>
          <a:off x="0" y="2971800"/>
          <a:ext cx="7240146" cy="0"/>
        </a:xfrm>
        <a:prstGeom prst="line">
          <a:avLst/>
        </a:prstGeom>
        <a:solidFill>
          <a:schemeClr val="accent2">
            <a:hueOff val="3061818"/>
            <a:satOff val="-3093"/>
            <a:lumOff val="-195"/>
            <a:alphaOff val="0"/>
          </a:schemeClr>
        </a:solidFill>
        <a:ln w="12700" cap="flat" cmpd="sng" algn="ctr">
          <a:solidFill>
            <a:schemeClr val="accent2">
              <a:hueOff val="3061818"/>
              <a:satOff val="-3093"/>
              <a:lumOff val="-1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600D2F-44EB-4775-A407-8BA6A3DE86E5}">
      <dsp:nvSpPr>
        <dsp:cNvPr id="0" name=""/>
        <dsp:cNvSpPr/>
      </dsp:nvSpPr>
      <dsp:spPr>
        <a:xfrm>
          <a:off x="0" y="297180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The weekend alcohol consumption of students seems evenly spread overall and across the two classes and doesn’t seem to influence grades.</a:t>
          </a:r>
        </a:p>
      </dsp:txBody>
      <dsp:txXfrm>
        <a:off x="0" y="2971800"/>
        <a:ext cx="7240146" cy="2971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05F38-3114-4CCA-9C0D-CF83386ACC76}">
      <dsp:nvSpPr>
        <dsp:cNvPr id="0" name=""/>
        <dsp:cNvSpPr/>
      </dsp:nvSpPr>
      <dsp:spPr>
        <a:xfrm>
          <a:off x="0" y="3587277"/>
          <a:ext cx="7240146" cy="23536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I then averaged the grades for each period and ran the model again, and got similar results, ranging from around 25%-45% accuracy. </a:t>
          </a:r>
        </a:p>
      </dsp:txBody>
      <dsp:txXfrm>
        <a:off x="0" y="3587277"/>
        <a:ext cx="7240146" cy="2353642"/>
      </dsp:txXfrm>
    </dsp:sp>
    <dsp:sp modelId="{A0212459-2B84-4E97-B465-57E1CA2C86AD}">
      <dsp:nvSpPr>
        <dsp:cNvPr id="0" name=""/>
        <dsp:cNvSpPr/>
      </dsp:nvSpPr>
      <dsp:spPr>
        <a:xfrm rot="10800000">
          <a:off x="0" y="2680"/>
          <a:ext cx="7240146" cy="361990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By running each class individually, I was able to achieve a prediction model with about a 40% training accuracy and a 30% testing accuracy. </a:t>
          </a:r>
        </a:p>
      </dsp:txBody>
      <dsp:txXfrm rot="10800000">
        <a:off x="0" y="2680"/>
        <a:ext cx="7240146" cy="23521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00FCA-B8A4-48D8-9FC5-5BAE25667C31}">
      <dsp:nvSpPr>
        <dsp:cNvPr id="0" name=""/>
        <dsp:cNvSpPr/>
      </dsp:nvSpPr>
      <dsp:spPr>
        <a:xfrm>
          <a:off x="0" y="0"/>
          <a:ext cx="5397610" cy="707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a:t>What was done differently?</a:t>
          </a:r>
          <a:endParaRPr lang="en-US" sz="3100" kern="1200" dirty="0"/>
        </a:p>
      </dsp:txBody>
      <dsp:txXfrm>
        <a:off x="34526" y="34526"/>
        <a:ext cx="5328558" cy="638212"/>
      </dsp:txXfrm>
    </dsp:sp>
    <dsp:sp modelId="{528D78E1-0B38-42DF-A275-125AAE9397C0}">
      <dsp:nvSpPr>
        <dsp:cNvPr id="0" name=""/>
        <dsp:cNvSpPr/>
      </dsp:nvSpPr>
      <dsp:spPr>
        <a:xfrm>
          <a:off x="0" y="785937"/>
          <a:ext cx="5397610" cy="2951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37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I created new variables which classified the final grade as pass or fail.</a:t>
          </a:r>
        </a:p>
        <a:p>
          <a:pPr marL="228600" lvl="1" indent="-228600" algn="l" defTabSz="1066800">
            <a:lnSpc>
              <a:spcPct val="90000"/>
            </a:lnSpc>
            <a:spcBef>
              <a:spcPct val="0"/>
            </a:spcBef>
            <a:spcAft>
              <a:spcPct val="20000"/>
            </a:spcAft>
            <a:buChar char="•"/>
          </a:pPr>
          <a:r>
            <a:rPr lang="en-US" sz="2400" kern="1200" dirty="0"/>
            <a:t>A pass grade was anything in the 50</a:t>
          </a:r>
          <a:r>
            <a:rPr lang="en-US" sz="2400" kern="1200" baseline="30000" dirty="0"/>
            <a:t>th</a:t>
          </a:r>
          <a:r>
            <a:rPr lang="en-US" sz="2400" kern="1200" dirty="0"/>
            <a:t> percentile or higher was given a value of 1, anything else was a 0 (fail).</a:t>
          </a:r>
        </a:p>
        <a:p>
          <a:pPr marL="228600" lvl="1" indent="-228600" algn="l" defTabSz="1066800">
            <a:lnSpc>
              <a:spcPct val="90000"/>
            </a:lnSpc>
            <a:spcBef>
              <a:spcPct val="0"/>
            </a:spcBef>
            <a:spcAft>
              <a:spcPct val="20000"/>
            </a:spcAft>
            <a:buChar char="•"/>
          </a:pPr>
          <a:r>
            <a:rPr lang="en-US" sz="2400" kern="1200" dirty="0"/>
            <a:t>I then combined the three periods of grades into one final pass or fail grade by using a best 2 out of 3 score.</a:t>
          </a:r>
        </a:p>
      </dsp:txBody>
      <dsp:txXfrm>
        <a:off x="0" y="785937"/>
        <a:ext cx="5397610" cy="29518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E39D6-B165-4A3B-BFDD-017096B7DD64}">
      <dsp:nvSpPr>
        <dsp:cNvPr id="0" name=""/>
        <dsp:cNvSpPr/>
      </dsp:nvSpPr>
      <dsp:spPr>
        <a:xfrm>
          <a:off x="792099" y="1041819"/>
          <a:ext cx="1069678" cy="1069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ED168F-57F4-4BAD-980C-DC4E5EE5C6E5}">
      <dsp:nvSpPr>
        <dsp:cNvPr id="0" name=""/>
        <dsp:cNvSpPr/>
      </dsp:nvSpPr>
      <dsp:spPr>
        <a:xfrm>
          <a:off x="138406"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Alcohol consumption didn’t have as high or an affect on grades as was expected.</a:t>
          </a:r>
        </a:p>
      </dsp:txBody>
      <dsp:txXfrm>
        <a:off x="138406" y="2427409"/>
        <a:ext cx="2377064" cy="720000"/>
      </dsp:txXfrm>
    </dsp:sp>
    <dsp:sp modelId="{FEFBAF72-EF99-4E84-A4AF-C2619E56C13E}">
      <dsp:nvSpPr>
        <dsp:cNvPr id="0" name=""/>
        <dsp:cNvSpPr/>
      </dsp:nvSpPr>
      <dsp:spPr>
        <a:xfrm>
          <a:off x="3585149" y="1041819"/>
          <a:ext cx="1069678" cy="1069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B5931-BF63-442C-82D7-6279FBEF7EEF}">
      <dsp:nvSpPr>
        <dsp:cNvPr id="0" name=""/>
        <dsp:cNvSpPr/>
      </dsp:nvSpPr>
      <dsp:spPr>
        <a:xfrm>
          <a:off x="2931457"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Other features such as past failures, absences, and health were influences in students’ grades.</a:t>
          </a:r>
        </a:p>
      </dsp:txBody>
      <dsp:txXfrm>
        <a:off x="2931457" y="2427409"/>
        <a:ext cx="2377064" cy="720000"/>
      </dsp:txXfrm>
    </dsp:sp>
    <dsp:sp modelId="{A129613A-44BE-41CB-86FD-E33893558442}">
      <dsp:nvSpPr>
        <dsp:cNvPr id="0" name=""/>
        <dsp:cNvSpPr/>
      </dsp:nvSpPr>
      <dsp:spPr>
        <a:xfrm>
          <a:off x="6378200" y="1041819"/>
          <a:ext cx="1069678" cy="1069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994E7C-2BDF-436A-B367-1CB6A12B7EDE}">
      <dsp:nvSpPr>
        <dsp:cNvPr id="0" name=""/>
        <dsp:cNvSpPr/>
      </dsp:nvSpPr>
      <dsp:spPr>
        <a:xfrm>
          <a:off x="5724507"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Features differ between each class, since there is a different dynamic between a math and language class. </a:t>
          </a:r>
        </a:p>
      </dsp:txBody>
      <dsp:txXfrm>
        <a:off x="5724507" y="2427409"/>
        <a:ext cx="2377064" cy="720000"/>
      </dsp:txXfrm>
    </dsp:sp>
    <dsp:sp modelId="{580922E0-19FB-4FEA-80D3-B7BAC534ADA3}">
      <dsp:nvSpPr>
        <dsp:cNvPr id="0" name=""/>
        <dsp:cNvSpPr/>
      </dsp:nvSpPr>
      <dsp:spPr>
        <a:xfrm>
          <a:off x="9171250" y="1041819"/>
          <a:ext cx="1069678" cy="1069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1381BE-172C-4589-B437-F1187D76D6F4}">
      <dsp:nvSpPr>
        <dsp:cNvPr id="0" name=""/>
        <dsp:cNvSpPr/>
      </dsp:nvSpPr>
      <dsp:spPr>
        <a:xfrm>
          <a:off x="8517558"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If there was more data, perhaps we would get more generalized or even different results.</a:t>
          </a:r>
        </a:p>
      </dsp:txBody>
      <dsp:txXfrm>
        <a:off x="8517558" y="2427409"/>
        <a:ext cx="2377064"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Friday, March 4, 2022</a:t>
            </a:fld>
            <a:endParaRPr lang="en-US" dirty="0"/>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032252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Friday, March 4, 2022</a:t>
            </a:fld>
            <a:endParaRPr lang="en-US" dirty="0"/>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01157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Friday, March 4, 2022</a:t>
            </a:fld>
            <a:endParaRPr lang="en-US" dirty="0"/>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466153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March 4, 2022</a:t>
            </a:fld>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393236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Friday, March 4, 2022</a:t>
            </a:fld>
            <a:endParaRPr lang="en-US" dirty="0"/>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944378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Friday, March 4, 2022</a:t>
            </a:fld>
            <a:endParaRPr lang="en-US" dirty="0"/>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55186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Friday, March 4, 2022</a:t>
            </a:fld>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0686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Friday, March 4, 2022</a:t>
            </a:fld>
            <a:endParaRPr lang="en-US" dirty="0"/>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0950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Friday, March 4, 2022</a:t>
            </a:fld>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19942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Friday, March 4, 2022</a:t>
            </a:fld>
            <a:endParaRPr lang="en-US" dirty="0"/>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532408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Friday, March 4, 2022</a:t>
            </a:fld>
            <a:endParaRPr lang="en-US" dirty="0"/>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2597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Friday, March 4,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dirty="0"/>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5921722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hyperlink" Target="https://en.wikipedia.org/wiki/Random_forest"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xml"/><Relationship Id="rId7" Type="http://schemas.openxmlformats.org/officeDocument/2006/relationships/diagramColors" Target="../diagrams/colors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3" descr="Mosaic of blue circles on a white background">
            <a:extLst>
              <a:ext uri="{FF2B5EF4-FFF2-40B4-BE49-F238E27FC236}">
                <a16:creationId xmlns:a16="http://schemas.microsoft.com/office/drawing/2014/main" id="{CED17EBD-9EC4-42D3-B832-F0DD44FA5D64}"/>
              </a:ext>
            </a:extLst>
          </p:cNvPr>
          <p:cNvPicPr>
            <a:picLocks noChangeAspect="1"/>
          </p:cNvPicPr>
          <p:nvPr/>
        </p:nvPicPr>
        <p:blipFill rotWithShape="1">
          <a:blip r:embed="rId4"/>
          <a:srcRect l="10559" r="10224"/>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174236-D1F4-416D-A879-4C0F44EA999C}"/>
              </a:ext>
            </a:extLst>
          </p:cNvPr>
          <p:cNvSpPr>
            <a:spLocks noGrp="1"/>
          </p:cNvSpPr>
          <p:nvPr>
            <p:ph type="ctrTitle"/>
          </p:nvPr>
        </p:nvSpPr>
        <p:spPr>
          <a:xfrm>
            <a:off x="463825" y="2950387"/>
            <a:ext cx="3077044" cy="2304001"/>
          </a:xfrm>
        </p:spPr>
        <p:txBody>
          <a:bodyPr anchor="t">
            <a:noAutofit/>
          </a:bodyPr>
          <a:lstStyle/>
          <a:p>
            <a:pPr algn="l"/>
            <a:r>
              <a:rPr lang="en-US" sz="2400" dirty="0">
                <a:solidFill>
                  <a:schemeClr val="bg1"/>
                </a:solidFill>
              </a:rPr>
              <a:t>Alcohol Consumption Effects on High school performance</a:t>
            </a:r>
            <a:endParaRPr lang="en-US" sz="3200" dirty="0">
              <a:solidFill>
                <a:schemeClr val="bg1"/>
              </a:solidFill>
            </a:endParaRPr>
          </a:p>
        </p:txBody>
      </p:sp>
      <p:sp>
        <p:nvSpPr>
          <p:cNvPr id="3" name="Subtitle 2">
            <a:extLst>
              <a:ext uri="{FF2B5EF4-FFF2-40B4-BE49-F238E27FC236}">
                <a16:creationId xmlns:a16="http://schemas.microsoft.com/office/drawing/2014/main" id="{6825B6BC-2248-4062-83DA-46D21FF90D36}"/>
              </a:ext>
            </a:extLst>
          </p:cNvPr>
          <p:cNvSpPr>
            <a:spLocks noGrp="1"/>
          </p:cNvSpPr>
          <p:nvPr>
            <p:ph type="subTitle" idx="1"/>
          </p:nvPr>
        </p:nvSpPr>
        <p:spPr>
          <a:xfrm>
            <a:off x="642026" y="525970"/>
            <a:ext cx="2937753" cy="1600225"/>
          </a:xfrm>
        </p:spPr>
        <p:txBody>
          <a:bodyPr anchor="b">
            <a:normAutofit/>
          </a:bodyPr>
          <a:lstStyle/>
          <a:p>
            <a:pPr algn="r"/>
            <a:r>
              <a:rPr lang="en-US" sz="1400" dirty="0">
                <a:solidFill>
                  <a:schemeClr val="bg1"/>
                </a:solidFill>
              </a:rPr>
              <a:t>Kiana Gonzalez-Rodholm</a:t>
            </a:r>
          </a:p>
          <a:p>
            <a:pPr algn="r"/>
            <a:r>
              <a:rPr lang="en-US" sz="1400" dirty="0">
                <a:solidFill>
                  <a:schemeClr val="bg1"/>
                </a:solidFill>
              </a:rPr>
              <a:t>DSC 630</a:t>
            </a:r>
            <a:endParaRPr lang="en-US" sz="1200" dirty="0">
              <a:solidFill>
                <a:schemeClr val="bg1"/>
              </a:solidFill>
            </a:endParaRPr>
          </a:p>
        </p:txBody>
      </p:sp>
      <p:pic>
        <p:nvPicPr>
          <p:cNvPr id="7" name="Audio 6">
            <a:hlinkClick r:id="" action="ppaction://media"/>
            <a:extLst>
              <a:ext uri="{FF2B5EF4-FFF2-40B4-BE49-F238E27FC236}">
                <a16:creationId xmlns:a16="http://schemas.microsoft.com/office/drawing/2014/main" id="{173BFD66-7558-4830-8EFE-BFAF27E775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3486790"/>
      </p:ext>
    </p:extLst>
  </p:cSld>
  <p:clrMapOvr>
    <a:masterClrMapping/>
  </p:clrMapOvr>
  <mc:AlternateContent xmlns:mc="http://schemas.openxmlformats.org/markup-compatibility/2006">
    <mc:Choice xmlns:p14="http://schemas.microsoft.com/office/powerpoint/2010/main" Requires="p14">
      <p:transition spd="slow" p14:dur="2000" advTm="32866"/>
    </mc:Choice>
    <mc:Fallback>
      <p:transition spd="slow" advTm="32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Grades with Past Failures</a:t>
            </a:r>
            <a:endParaRPr lang="en-US" dirty="0"/>
          </a:p>
        </p:txBody>
      </p:sp>
      <p:sp>
        <p:nvSpPr>
          <p:cNvPr id="3" name="TextBox 2">
            <a:extLst>
              <a:ext uri="{FF2B5EF4-FFF2-40B4-BE49-F238E27FC236}">
                <a16:creationId xmlns:a16="http://schemas.microsoft.com/office/drawing/2014/main" id="{9B4BCBAD-A1BA-409E-B254-EE188FE96FBF}"/>
              </a:ext>
            </a:extLst>
          </p:cNvPr>
          <p:cNvSpPr txBox="1"/>
          <p:nvPr/>
        </p:nvSpPr>
        <p:spPr>
          <a:xfrm>
            <a:off x="7076661" y="2102064"/>
            <a:ext cx="3935896" cy="3447098"/>
          </a:xfrm>
          <a:prstGeom prst="rect">
            <a:avLst/>
          </a:prstGeom>
          <a:noFill/>
        </p:spPr>
        <p:txBody>
          <a:bodyPr wrap="square" rtlCol="0">
            <a:spAutoFit/>
          </a:bodyPr>
          <a:lstStyle/>
          <a:p>
            <a:pPr>
              <a:spcAft>
                <a:spcPts val="1200"/>
              </a:spcAft>
            </a:pPr>
            <a:r>
              <a:rPr lang="en-US" sz="2000" b="1" cap="all" spc="700" dirty="0">
                <a:latin typeface="+mj-lt"/>
                <a:ea typeface="+mj-ea"/>
                <a:cs typeface="+mj-cs"/>
              </a:rPr>
              <a:t>What does this mean?</a:t>
            </a:r>
          </a:p>
          <a:p>
            <a:pPr marL="285750" indent="-285750">
              <a:buFont typeface="Arial" panose="020B0604020202020204" pitchFamily="34" charset="0"/>
              <a:buChar char="•"/>
            </a:pPr>
            <a:r>
              <a:rPr lang="en-US" sz="2400" dirty="0"/>
              <a:t>The students who had more failed classes tended to have lower grades.</a:t>
            </a:r>
          </a:p>
          <a:p>
            <a:pPr marL="285750" indent="-285750">
              <a:buFont typeface="Arial" panose="020B0604020202020204" pitchFamily="34" charset="0"/>
              <a:buChar char="•"/>
            </a:pPr>
            <a:r>
              <a:rPr lang="en-US" sz="2400" dirty="0"/>
              <a:t>There is a general downhill slope in grade performance the higher the number of failed classes there were. </a:t>
            </a:r>
          </a:p>
        </p:txBody>
      </p:sp>
      <p:sp>
        <p:nvSpPr>
          <p:cNvPr id="7" name="TextBox 6">
            <a:extLst>
              <a:ext uri="{FF2B5EF4-FFF2-40B4-BE49-F238E27FC236}">
                <a16:creationId xmlns:a16="http://schemas.microsoft.com/office/drawing/2014/main" id="{E34F7584-1CA3-49F7-9F80-4A20DECE95A8}"/>
              </a:ext>
            </a:extLst>
          </p:cNvPr>
          <p:cNvSpPr txBox="1"/>
          <p:nvPr/>
        </p:nvSpPr>
        <p:spPr>
          <a:xfrm>
            <a:off x="311529" y="5673463"/>
            <a:ext cx="2297927" cy="646331"/>
          </a:xfrm>
          <a:prstGeom prst="rect">
            <a:avLst/>
          </a:prstGeom>
          <a:noFill/>
        </p:spPr>
        <p:txBody>
          <a:bodyPr wrap="square" rtlCol="0">
            <a:spAutoFit/>
          </a:bodyPr>
          <a:lstStyle/>
          <a:p>
            <a:r>
              <a:rPr lang="en-US" dirty="0"/>
              <a:t>Portuguese = red dots </a:t>
            </a:r>
          </a:p>
          <a:p>
            <a:r>
              <a:rPr lang="en-US" dirty="0"/>
              <a:t>Math = blue dots </a:t>
            </a:r>
          </a:p>
        </p:txBody>
      </p:sp>
      <p:pic>
        <p:nvPicPr>
          <p:cNvPr id="8" name="Picture">
            <a:extLst>
              <a:ext uri="{FF2B5EF4-FFF2-40B4-BE49-F238E27FC236}">
                <a16:creationId xmlns:a16="http://schemas.microsoft.com/office/drawing/2014/main" id="{48A47C6F-9B62-48E7-9CA5-D9B4FA4BB25A}"/>
              </a:ext>
            </a:extLst>
          </p:cNvPr>
          <p:cNvPicPr/>
          <p:nvPr/>
        </p:nvPicPr>
        <p:blipFill>
          <a:blip r:embed="rId4"/>
          <a:stretch>
            <a:fillRect/>
          </a:stretch>
        </p:blipFill>
        <p:spPr bwMode="auto">
          <a:xfrm>
            <a:off x="1179443" y="1977763"/>
            <a:ext cx="4619625" cy="3695700"/>
          </a:xfrm>
          <a:prstGeom prst="rect">
            <a:avLst/>
          </a:prstGeom>
          <a:noFill/>
          <a:ln w="9525">
            <a:noFill/>
            <a:headEnd/>
            <a:tailEnd/>
          </a:ln>
        </p:spPr>
      </p:pic>
      <p:pic>
        <p:nvPicPr>
          <p:cNvPr id="4" name="Audio 3">
            <a:hlinkClick r:id="" action="ppaction://media"/>
            <a:extLst>
              <a:ext uri="{FF2B5EF4-FFF2-40B4-BE49-F238E27FC236}">
                <a16:creationId xmlns:a16="http://schemas.microsoft.com/office/drawing/2014/main" id="{4563B302-C5C4-46BE-B39F-9065C50688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2471507"/>
      </p:ext>
    </p:extLst>
  </p:cSld>
  <p:clrMapOvr>
    <a:masterClrMapping/>
  </p:clrMapOvr>
  <mc:AlternateContent xmlns:mc="http://schemas.openxmlformats.org/markup-compatibility/2006">
    <mc:Choice xmlns:p14="http://schemas.microsoft.com/office/powerpoint/2010/main" Requires="p14">
      <p:transition spd="slow" p14:dur="2000" advTm="65211"/>
    </mc:Choice>
    <mc:Fallback>
      <p:transition spd="slow" advTm="6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Grades by Number of Absences</a:t>
            </a:r>
            <a:endParaRPr lang="en-US" dirty="0"/>
          </a:p>
        </p:txBody>
      </p:sp>
      <p:sp>
        <p:nvSpPr>
          <p:cNvPr id="3" name="TextBox 2">
            <a:extLst>
              <a:ext uri="{FF2B5EF4-FFF2-40B4-BE49-F238E27FC236}">
                <a16:creationId xmlns:a16="http://schemas.microsoft.com/office/drawing/2014/main" id="{9B4BCBAD-A1BA-409E-B254-EE188FE96FBF}"/>
              </a:ext>
            </a:extLst>
          </p:cNvPr>
          <p:cNvSpPr txBox="1"/>
          <p:nvPr/>
        </p:nvSpPr>
        <p:spPr>
          <a:xfrm>
            <a:off x="6467061" y="1806918"/>
            <a:ext cx="4916557" cy="3877985"/>
          </a:xfrm>
          <a:prstGeom prst="rect">
            <a:avLst/>
          </a:prstGeom>
          <a:noFill/>
        </p:spPr>
        <p:txBody>
          <a:bodyPr wrap="square" rtlCol="0">
            <a:spAutoFit/>
          </a:bodyPr>
          <a:lstStyle/>
          <a:p>
            <a:pPr>
              <a:spcAft>
                <a:spcPts val="1200"/>
              </a:spcAft>
            </a:pPr>
            <a:r>
              <a:rPr lang="en-US" sz="2000" b="1" cap="all" spc="700" dirty="0">
                <a:latin typeface="+mj-lt"/>
                <a:ea typeface="+mj-ea"/>
                <a:cs typeface="+mj-cs"/>
              </a:rPr>
              <a:t>What does this mean?</a:t>
            </a:r>
          </a:p>
          <a:p>
            <a:pPr marL="285750" indent="-285750">
              <a:buFont typeface="Arial" panose="020B0604020202020204" pitchFamily="34" charset="0"/>
              <a:buChar char="•"/>
            </a:pPr>
            <a:r>
              <a:rPr lang="en-US" sz="2400" dirty="0"/>
              <a:t>Most students did not have more than 20 absences for the duration of the study (one school year).</a:t>
            </a:r>
          </a:p>
          <a:p>
            <a:pPr marL="285750" indent="-285750">
              <a:buFont typeface="Arial" panose="020B0604020202020204" pitchFamily="34" charset="0"/>
              <a:buChar char="•"/>
            </a:pPr>
            <a:r>
              <a:rPr lang="en-US" sz="2400" dirty="0"/>
              <a:t>Those students with zero absences tend to have a wide spread of grades.</a:t>
            </a:r>
          </a:p>
          <a:p>
            <a:pPr marL="285750" indent="-285750">
              <a:buFont typeface="Arial" panose="020B0604020202020204" pitchFamily="34" charset="0"/>
              <a:buChar char="•"/>
            </a:pPr>
            <a:r>
              <a:rPr lang="en-US" sz="2400" dirty="0"/>
              <a:t>There doesn’t appear to be a negative correlation between absences and grades.</a:t>
            </a:r>
          </a:p>
        </p:txBody>
      </p:sp>
      <p:sp>
        <p:nvSpPr>
          <p:cNvPr id="7" name="TextBox 6">
            <a:extLst>
              <a:ext uri="{FF2B5EF4-FFF2-40B4-BE49-F238E27FC236}">
                <a16:creationId xmlns:a16="http://schemas.microsoft.com/office/drawing/2014/main" id="{E34F7584-1CA3-49F7-9F80-4A20DECE95A8}"/>
              </a:ext>
            </a:extLst>
          </p:cNvPr>
          <p:cNvSpPr txBox="1"/>
          <p:nvPr/>
        </p:nvSpPr>
        <p:spPr>
          <a:xfrm>
            <a:off x="311529" y="5673463"/>
            <a:ext cx="2297927" cy="646331"/>
          </a:xfrm>
          <a:prstGeom prst="rect">
            <a:avLst/>
          </a:prstGeom>
          <a:noFill/>
        </p:spPr>
        <p:txBody>
          <a:bodyPr wrap="square" rtlCol="0">
            <a:spAutoFit/>
          </a:bodyPr>
          <a:lstStyle/>
          <a:p>
            <a:r>
              <a:rPr lang="en-US" dirty="0"/>
              <a:t>Portuguese = red dots </a:t>
            </a:r>
          </a:p>
          <a:p>
            <a:r>
              <a:rPr lang="en-US" dirty="0"/>
              <a:t>Math = blue dots </a:t>
            </a:r>
          </a:p>
        </p:txBody>
      </p:sp>
      <p:pic>
        <p:nvPicPr>
          <p:cNvPr id="6" name="Picture">
            <a:extLst>
              <a:ext uri="{FF2B5EF4-FFF2-40B4-BE49-F238E27FC236}">
                <a16:creationId xmlns:a16="http://schemas.microsoft.com/office/drawing/2014/main" id="{9FF80748-F279-441D-832D-36E61D1C1291}"/>
              </a:ext>
            </a:extLst>
          </p:cNvPr>
          <p:cNvPicPr/>
          <p:nvPr/>
        </p:nvPicPr>
        <p:blipFill>
          <a:blip r:embed="rId4"/>
          <a:stretch>
            <a:fillRect/>
          </a:stretch>
        </p:blipFill>
        <p:spPr bwMode="auto">
          <a:xfrm>
            <a:off x="975360" y="1806918"/>
            <a:ext cx="4619625" cy="3695700"/>
          </a:xfrm>
          <a:prstGeom prst="rect">
            <a:avLst/>
          </a:prstGeom>
          <a:noFill/>
          <a:ln w="9525">
            <a:noFill/>
            <a:headEnd/>
            <a:tailEnd/>
          </a:ln>
        </p:spPr>
      </p:pic>
      <p:pic>
        <p:nvPicPr>
          <p:cNvPr id="4" name="Audio 3">
            <a:hlinkClick r:id="" action="ppaction://media"/>
            <a:extLst>
              <a:ext uri="{FF2B5EF4-FFF2-40B4-BE49-F238E27FC236}">
                <a16:creationId xmlns:a16="http://schemas.microsoft.com/office/drawing/2014/main" id="{11FFE7C5-87A6-4AC7-B57F-F754AA0153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9181728"/>
      </p:ext>
    </p:extLst>
  </p:cSld>
  <p:clrMapOvr>
    <a:masterClrMapping/>
  </p:clrMapOvr>
  <mc:AlternateContent xmlns:mc="http://schemas.openxmlformats.org/markup-compatibility/2006">
    <mc:Choice xmlns:p14="http://schemas.microsoft.com/office/powerpoint/2010/main" Requires="p14">
      <p:transition spd="slow" p14:dur="2000" advTm="45149"/>
    </mc:Choice>
    <mc:Fallback>
      <p:transition spd="slow" advTm="4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6FFEA-7831-4363-BB12-FA8AC8FB8E93}"/>
              </a:ext>
            </a:extLst>
          </p:cNvPr>
          <p:cNvSpPr>
            <a:spLocks noGrp="1"/>
          </p:cNvSpPr>
          <p:nvPr>
            <p:ph type="title"/>
          </p:nvPr>
        </p:nvSpPr>
        <p:spPr>
          <a:xfrm>
            <a:off x="1371600" y="443836"/>
            <a:ext cx="10241280" cy="1234440"/>
          </a:xfrm>
        </p:spPr>
        <p:txBody>
          <a:bodyPr>
            <a:normAutofit fontScale="90000"/>
          </a:bodyPr>
          <a:lstStyle/>
          <a:p>
            <a:r>
              <a:rPr lang="en-US" dirty="0"/>
              <a:t>Predictive Analysis:</a:t>
            </a:r>
            <a:br>
              <a:rPr lang="en-US" dirty="0"/>
            </a:br>
            <a:r>
              <a:rPr lang="en-US" dirty="0"/>
              <a:t>Random Forest Regression Model</a:t>
            </a:r>
          </a:p>
        </p:txBody>
      </p:sp>
      <p:sp>
        <p:nvSpPr>
          <p:cNvPr id="3" name="Content Placeholder 2">
            <a:extLst>
              <a:ext uri="{FF2B5EF4-FFF2-40B4-BE49-F238E27FC236}">
                <a16:creationId xmlns:a16="http://schemas.microsoft.com/office/drawing/2014/main" id="{531035E8-17A5-42EC-8C6A-8874D90FDE97}"/>
              </a:ext>
            </a:extLst>
          </p:cNvPr>
          <p:cNvSpPr>
            <a:spLocks noGrp="1"/>
          </p:cNvSpPr>
          <p:nvPr>
            <p:ph idx="1"/>
          </p:nvPr>
        </p:nvSpPr>
        <p:spPr>
          <a:xfrm>
            <a:off x="1371600" y="2136882"/>
            <a:ext cx="3213652" cy="3778288"/>
          </a:xfrm>
        </p:spPr>
        <p:txBody>
          <a:bodyPr>
            <a:normAutofit fontScale="92500" lnSpcReduction="10000"/>
          </a:bodyPr>
          <a:lstStyle/>
          <a:p>
            <a:pPr marL="0" indent="0">
              <a:buNone/>
            </a:pPr>
            <a:r>
              <a:rPr lang="en-US" dirty="0"/>
              <a:t>This model operates by constructing several decision trees during training time and outputting the mean of the classes as the prediction of all the trees. This method tends to do better than a regular decision tree model since it uses the means as well.</a:t>
            </a:r>
          </a:p>
        </p:txBody>
      </p:sp>
      <p:pic>
        <p:nvPicPr>
          <p:cNvPr id="5" name="Picture 4" descr="Chart, radar chart&#10;&#10;Description automatically generated">
            <a:extLst>
              <a:ext uri="{FF2B5EF4-FFF2-40B4-BE49-F238E27FC236}">
                <a16:creationId xmlns:a16="http://schemas.microsoft.com/office/drawing/2014/main" id="{98230BC0-81D3-41E6-A8FE-69017F7F4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697" y="1866544"/>
            <a:ext cx="5639587" cy="4229690"/>
          </a:xfrm>
          <a:prstGeom prst="rect">
            <a:avLst/>
          </a:prstGeom>
        </p:spPr>
      </p:pic>
      <p:sp>
        <p:nvSpPr>
          <p:cNvPr id="6" name="TextBox 5">
            <a:extLst>
              <a:ext uri="{FF2B5EF4-FFF2-40B4-BE49-F238E27FC236}">
                <a16:creationId xmlns:a16="http://schemas.microsoft.com/office/drawing/2014/main" id="{96F8E134-7187-4F87-B262-1C7B24C480E5}"/>
              </a:ext>
            </a:extLst>
          </p:cNvPr>
          <p:cNvSpPr txBox="1"/>
          <p:nvPr/>
        </p:nvSpPr>
        <p:spPr>
          <a:xfrm>
            <a:off x="5679881" y="5915170"/>
            <a:ext cx="5361218" cy="369332"/>
          </a:xfrm>
          <a:prstGeom prst="rect">
            <a:avLst/>
          </a:prstGeom>
          <a:noFill/>
        </p:spPr>
        <p:txBody>
          <a:bodyPr wrap="square" rtlCol="0">
            <a:spAutoFit/>
          </a:bodyPr>
          <a:lstStyle/>
          <a:p>
            <a:r>
              <a:rPr lang="en-US" dirty="0"/>
              <a:t>Source: </a:t>
            </a:r>
            <a:r>
              <a:rPr lang="en-US" dirty="0">
                <a:hlinkClick r:id="rId5"/>
              </a:rPr>
              <a:t>https://en.wikipedia.org/wiki/Random_forest</a:t>
            </a:r>
            <a:r>
              <a:rPr lang="en-US" dirty="0"/>
              <a:t> </a:t>
            </a:r>
          </a:p>
        </p:txBody>
      </p:sp>
      <p:pic>
        <p:nvPicPr>
          <p:cNvPr id="4" name="Audio 3">
            <a:hlinkClick r:id="" action="ppaction://media"/>
            <a:extLst>
              <a:ext uri="{FF2B5EF4-FFF2-40B4-BE49-F238E27FC236}">
                <a16:creationId xmlns:a16="http://schemas.microsoft.com/office/drawing/2014/main" id="{2622E719-2FFD-42EF-84C2-60311B94FA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16103392"/>
      </p:ext>
    </p:extLst>
  </p:cSld>
  <p:clrMapOvr>
    <a:masterClrMapping/>
  </p:clrMapOvr>
  <mc:AlternateContent xmlns:mc="http://schemas.openxmlformats.org/markup-compatibility/2006">
    <mc:Choice xmlns:p14="http://schemas.microsoft.com/office/powerpoint/2010/main" Requires="p14">
      <p:transition spd="slow" p14:dur="2000" advTm="68090"/>
    </mc:Choice>
    <mc:Fallback>
      <p:transition spd="slow" advTm="6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87CF82-1117-43E4-8143-DDF8363B8832}"/>
              </a:ext>
            </a:extLst>
          </p:cNvPr>
          <p:cNvSpPr>
            <a:spLocks noGrp="1"/>
          </p:cNvSpPr>
          <p:nvPr>
            <p:ph type="title"/>
          </p:nvPr>
        </p:nvSpPr>
        <p:spPr>
          <a:xfrm>
            <a:off x="457200" y="868280"/>
            <a:ext cx="3390645" cy="3363597"/>
          </a:xfrm>
        </p:spPr>
        <p:txBody>
          <a:bodyPr>
            <a:normAutofit/>
          </a:bodyPr>
          <a:lstStyle/>
          <a:p>
            <a:pPr algn="r"/>
            <a:r>
              <a:rPr lang="en-US" sz="2700" dirty="0">
                <a:solidFill>
                  <a:schemeClr val="bg1"/>
                </a:solidFill>
              </a:rPr>
              <a:t>Intermediate results</a:t>
            </a:r>
          </a:p>
        </p:txBody>
      </p:sp>
      <p:graphicFrame>
        <p:nvGraphicFramePr>
          <p:cNvPr id="5" name="Content Placeholder 2">
            <a:extLst>
              <a:ext uri="{FF2B5EF4-FFF2-40B4-BE49-F238E27FC236}">
                <a16:creationId xmlns:a16="http://schemas.microsoft.com/office/drawing/2014/main" id="{05D0C10D-B459-4DAA-A857-8D44B2490B70}"/>
              </a:ext>
            </a:extLst>
          </p:cNvPr>
          <p:cNvGraphicFramePr>
            <a:graphicFrameLocks noGrp="1"/>
          </p:cNvGraphicFramePr>
          <p:nvPr>
            <p:ph idx="1"/>
            <p:extLst>
              <p:ext uri="{D42A27DB-BD31-4B8C-83A1-F6EECF244321}">
                <p14:modId xmlns:p14="http://schemas.microsoft.com/office/powerpoint/2010/main" val="4165409126"/>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E95C9A70-4CDB-4930-A315-C77D549336E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51227501"/>
      </p:ext>
    </p:extLst>
  </p:cSld>
  <p:clrMapOvr>
    <a:masterClrMapping/>
  </p:clrMapOvr>
  <mc:AlternateContent xmlns:mc="http://schemas.openxmlformats.org/markup-compatibility/2006">
    <mc:Choice xmlns:p14="http://schemas.microsoft.com/office/powerpoint/2010/main" Requires="p14">
      <p:transition spd="slow" p14:dur="2000" advTm="40621"/>
    </mc:Choice>
    <mc:Fallback>
      <p:transition spd="slow" advTm="40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6FFEA-7831-4363-BB12-FA8AC8FB8E93}"/>
              </a:ext>
            </a:extLst>
          </p:cNvPr>
          <p:cNvSpPr>
            <a:spLocks noGrp="1"/>
          </p:cNvSpPr>
          <p:nvPr>
            <p:ph type="title"/>
          </p:nvPr>
        </p:nvSpPr>
        <p:spPr>
          <a:xfrm>
            <a:off x="1371600" y="443836"/>
            <a:ext cx="10241280" cy="1234440"/>
          </a:xfrm>
        </p:spPr>
        <p:txBody>
          <a:bodyPr>
            <a:normAutofit/>
          </a:bodyPr>
          <a:lstStyle/>
          <a:p>
            <a:r>
              <a:rPr lang="en-US" dirty="0"/>
              <a:t>Predictive Analysis:</a:t>
            </a:r>
            <a:br>
              <a:rPr lang="en-US" dirty="0"/>
            </a:br>
            <a:r>
              <a:rPr lang="en-US" sz="3200" dirty="0"/>
              <a:t>Random Forest Classifier Model</a:t>
            </a:r>
            <a:endParaRPr lang="en-US" dirty="0"/>
          </a:p>
        </p:txBody>
      </p:sp>
      <p:sp>
        <p:nvSpPr>
          <p:cNvPr id="3" name="Content Placeholder 2">
            <a:extLst>
              <a:ext uri="{FF2B5EF4-FFF2-40B4-BE49-F238E27FC236}">
                <a16:creationId xmlns:a16="http://schemas.microsoft.com/office/drawing/2014/main" id="{531035E8-17A5-42EC-8C6A-8874D90FDE97}"/>
              </a:ext>
            </a:extLst>
          </p:cNvPr>
          <p:cNvSpPr>
            <a:spLocks noGrp="1"/>
          </p:cNvSpPr>
          <p:nvPr>
            <p:ph idx="1"/>
          </p:nvPr>
        </p:nvSpPr>
        <p:spPr>
          <a:xfrm>
            <a:off x="914400" y="2136882"/>
            <a:ext cx="4505739" cy="3778288"/>
          </a:xfrm>
        </p:spPr>
        <p:txBody>
          <a:bodyPr>
            <a:normAutofit fontScale="92500"/>
          </a:bodyPr>
          <a:lstStyle/>
          <a:p>
            <a:pPr marL="0" indent="0">
              <a:buNone/>
            </a:pPr>
            <a:r>
              <a:rPr lang="en-US" dirty="0"/>
              <a:t>This model is built the same way as the Random Forest Regression model but rather than using the actual values, it uses set values like 1 and 0 which most of our data was transformed into (dummy variables). Just like the name suggests, classifier helps with labels or classifications rather than regression which uses numerical data.</a:t>
            </a:r>
          </a:p>
        </p:txBody>
      </p:sp>
      <p:sp>
        <p:nvSpPr>
          <p:cNvPr id="8" name="Content Placeholder 2">
            <a:extLst>
              <a:ext uri="{FF2B5EF4-FFF2-40B4-BE49-F238E27FC236}">
                <a16:creationId xmlns:a16="http://schemas.microsoft.com/office/drawing/2014/main" id="{DB3B4A69-B394-481D-97C1-26A3B021BDBB}"/>
              </a:ext>
            </a:extLst>
          </p:cNvPr>
          <p:cNvSpPr txBox="1">
            <a:spLocks/>
          </p:cNvSpPr>
          <p:nvPr/>
        </p:nvSpPr>
        <p:spPr>
          <a:xfrm>
            <a:off x="6506818" y="2136882"/>
            <a:ext cx="4770784" cy="377828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graphicFrame>
        <p:nvGraphicFramePr>
          <p:cNvPr id="11" name="TextBox 8">
            <a:extLst>
              <a:ext uri="{FF2B5EF4-FFF2-40B4-BE49-F238E27FC236}">
                <a16:creationId xmlns:a16="http://schemas.microsoft.com/office/drawing/2014/main" id="{666C76BF-929C-4C3F-BB46-9482A885469B}"/>
              </a:ext>
            </a:extLst>
          </p:cNvPr>
          <p:cNvGraphicFramePr/>
          <p:nvPr>
            <p:extLst>
              <p:ext uri="{D42A27DB-BD31-4B8C-83A1-F6EECF244321}">
                <p14:modId xmlns:p14="http://schemas.microsoft.com/office/powerpoint/2010/main" val="2981663201"/>
              </p:ext>
            </p:extLst>
          </p:nvPr>
        </p:nvGraphicFramePr>
        <p:xfrm>
          <a:off x="6215270" y="1886431"/>
          <a:ext cx="5397610" cy="38164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EFEE00AD-71E1-440E-9E78-11841844E1C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0298808"/>
      </p:ext>
    </p:extLst>
  </p:cSld>
  <p:clrMapOvr>
    <a:masterClrMapping/>
  </p:clrMapOvr>
  <mc:AlternateContent xmlns:mc="http://schemas.openxmlformats.org/markup-compatibility/2006">
    <mc:Choice xmlns:p14="http://schemas.microsoft.com/office/powerpoint/2010/main" Requires="p14">
      <p:transition spd="slow" p14:dur="2000" advTm="95188"/>
    </mc:Choice>
    <mc:Fallback>
      <p:transition spd="slow" advTm="9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2724B48-6FE3-45DE-9433-5FFBBA68170A}"/>
              </a:ext>
            </a:extLst>
          </p:cNvPr>
          <p:cNvSpPr>
            <a:spLocks noGrp="1"/>
          </p:cNvSpPr>
          <p:nvPr>
            <p:ph type="title"/>
          </p:nvPr>
        </p:nvSpPr>
        <p:spPr>
          <a:xfrm>
            <a:off x="387927" y="1028701"/>
            <a:ext cx="3248863" cy="3020785"/>
          </a:xfrm>
        </p:spPr>
        <p:txBody>
          <a:bodyPr>
            <a:normAutofit/>
          </a:bodyPr>
          <a:lstStyle/>
          <a:p>
            <a:pPr algn="r"/>
            <a:r>
              <a:rPr lang="en-US" sz="3200" dirty="0">
                <a:solidFill>
                  <a:schemeClr val="bg1"/>
                </a:solidFill>
              </a:rPr>
              <a:t>Final Results</a:t>
            </a:r>
          </a:p>
        </p:txBody>
      </p:sp>
      <p:sp>
        <p:nvSpPr>
          <p:cNvPr id="3" name="Content Placeholder 2">
            <a:extLst>
              <a:ext uri="{FF2B5EF4-FFF2-40B4-BE49-F238E27FC236}">
                <a16:creationId xmlns:a16="http://schemas.microsoft.com/office/drawing/2014/main" id="{67CAEFF3-E7CD-4AB4-8B7D-C7D0E6733B45}"/>
              </a:ext>
            </a:extLst>
          </p:cNvPr>
          <p:cNvSpPr>
            <a:spLocks noGrp="1"/>
          </p:cNvSpPr>
          <p:nvPr>
            <p:ph idx="1"/>
          </p:nvPr>
        </p:nvSpPr>
        <p:spPr>
          <a:xfrm>
            <a:off x="4777409" y="1028701"/>
            <a:ext cx="6273972" cy="5498707"/>
          </a:xfrm>
        </p:spPr>
        <p:txBody>
          <a:bodyPr>
            <a:normAutofit lnSpcReduction="10000"/>
          </a:bodyPr>
          <a:lstStyle/>
          <a:p>
            <a:r>
              <a:rPr lang="en-US" sz="1800" dirty="0"/>
              <a:t>The final test results of the Random Forest Classifier model showed a 69% accuracy for the math class, and a 72% accuracy for the Portuguese class. </a:t>
            </a:r>
          </a:p>
          <a:p>
            <a:r>
              <a:rPr lang="en-US" sz="1800" dirty="0"/>
              <a:t>This is a much higher accuracy and doesn't have too much overfitting.</a:t>
            </a:r>
          </a:p>
          <a:p>
            <a:r>
              <a:rPr lang="en-US" sz="1800" dirty="0"/>
              <a:t>This fits the data better because it uses the labels created for the grades and the categorical variables to create a better result.</a:t>
            </a:r>
          </a:p>
          <a:p>
            <a:r>
              <a:rPr lang="en-US" sz="1800" dirty="0"/>
              <a:t>I also created a feature importance data frame which showed that past class failures, absences, and student’s health were important features in both the Math and Portuguese classes.</a:t>
            </a:r>
          </a:p>
          <a:p>
            <a:r>
              <a:rPr lang="en-US" sz="1800" dirty="0"/>
              <a:t>Mother’s education was also an important feature for the Portuguese class, and a parent's parental status was higher importance for the math class. </a:t>
            </a:r>
          </a:p>
          <a:p>
            <a:r>
              <a:rPr lang="en-US" sz="1800" dirty="0"/>
              <a:t>I also found it interesting that the feature importance for sex in the math class was also important compared to the Portuguese class where it had little significance.</a:t>
            </a:r>
          </a:p>
        </p:txBody>
      </p:sp>
      <p:pic>
        <p:nvPicPr>
          <p:cNvPr id="4" name="Audio 3">
            <a:hlinkClick r:id="" action="ppaction://media"/>
            <a:extLst>
              <a:ext uri="{FF2B5EF4-FFF2-40B4-BE49-F238E27FC236}">
                <a16:creationId xmlns:a16="http://schemas.microsoft.com/office/drawing/2014/main" id="{8B2223AF-CB9C-4291-AF8C-2BB5B18A3B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8621375"/>
      </p:ext>
    </p:extLst>
  </p:cSld>
  <p:clrMapOvr>
    <a:masterClrMapping/>
  </p:clrMapOvr>
  <mc:AlternateContent xmlns:mc="http://schemas.openxmlformats.org/markup-compatibility/2006">
    <mc:Choice xmlns:p14="http://schemas.microsoft.com/office/powerpoint/2010/main" Requires="p14">
      <p:transition spd="slow" p14:dur="2000" advTm="124585"/>
    </mc:Choice>
    <mc:Fallback>
      <p:transition spd="slow" advTm="124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4E8E47-BEA1-4EC4-83C1-2EB7960EC2D1}"/>
              </a:ext>
            </a:extLst>
          </p:cNvPr>
          <p:cNvSpPr>
            <a:spLocks noGrp="1"/>
          </p:cNvSpPr>
          <p:nvPr>
            <p:ph type="title"/>
          </p:nvPr>
        </p:nvSpPr>
        <p:spPr>
          <a:xfrm>
            <a:off x="8643193" y="457201"/>
            <a:ext cx="3091607" cy="1727643"/>
          </a:xfrm>
        </p:spPr>
        <p:txBody>
          <a:bodyPr anchor="b">
            <a:normAutofit/>
          </a:bodyPr>
          <a:lstStyle/>
          <a:p>
            <a:r>
              <a:rPr lang="en-US" sz="2800" dirty="0"/>
              <a:t>Issues and challenges</a:t>
            </a:r>
          </a:p>
        </p:txBody>
      </p:sp>
      <p:pic>
        <p:nvPicPr>
          <p:cNvPr id="5" name="Picture 4" descr="Person writing on a board">
            <a:extLst>
              <a:ext uri="{FF2B5EF4-FFF2-40B4-BE49-F238E27FC236}">
                <a16:creationId xmlns:a16="http://schemas.microsoft.com/office/drawing/2014/main" id="{4DBC6F0F-80C4-4F88-9074-44071D03BD3A}"/>
              </a:ext>
            </a:extLst>
          </p:cNvPr>
          <p:cNvPicPr>
            <a:picLocks noChangeAspect="1"/>
          </p:cNvPicPr>
          <p:nvPr/>
        </p:nvPicPr>
        <p:blipFill rotWithShape="1">
          <a:blip r:embed="rId4"/>
          <a:srcRect l="6289" r="1"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18933AAE-038A-4188-8868-A7E687197A2D}"/>
              </a:ext>
            </a:extLst>
          </p:cNvPr>
          <p:cNvSpPr>
            <a:spLocks noGrp="1"/>
          </p:cNvSpPr>
          <p:nvPr>
            <p:ph idx="1"/>
          </p:nvPr>
        </p:nvSpPr>
        <p:spPr>
          <a:xfrm>
            <a:off x="8643193" y="2530549"/>
            <a:ext cx="3342481" cy="3743642"/>
          </a:xfrm>
        </p:spPr>
        <p:txBody>
          <a:bodyPr>
            <a:normAutofit/>
          </a:bodyPr>
          <a:lstStyle/>
          <a:p>
            <a:pPr>
              <a:lnSpc>
                <a:spcPct val="110000"/>
              </a:lnSpc>
            </a:pPr>
            <a:r>
              <a:rPr lang="en-US" sz="1600" dirty="0"/>
              <a:t>Data set is small, will need more data to produce a model that will not overfit the data and produce more accurate results.</a:t>
            </a:r>
          </a:p>
          <a:p>
            <a:pPr>
              <a:lnSpc>
                <a:spcPct val="110000"/>
              </a:lnSpc>
            </a:pPr>
            <a:r>
              <a:rPr lang="en-US" sz="1600" dirty="0"/>
              <a:t>The data only comes from a few schools and classes, would need more data to get a general understanding of the overall high school population.</a:t>
            </a:r>
          </a:p>
          <a:p>
            <a:pPr>
              <a:lnSpc>
                <a:spcPct val="110000"/>
              </a:lnSpc>
            </a:pPr>
            <a:r>
              <a:rPr lang="en-US" sz="1600" dirty="0"/>
              <a:t>There are a lot of different variables with low correlation to the target variable (grades), which could make it hard for a model to find a highly accurate prediction. </a:t>
            </a:r>
          </a:p>
          <a:p>
            <a:pPr>
              <a:lnSpc>
                <a:spcPct val="110000"/>
              </a:lnSpc>
            </a:pPr>
            <a:endParaRPr lang="en-US" sz="1400" dirty="0"/>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Audio 3">
            <a:hlinkClick r:id="" action="ppaction://media"/>
            <a:extLst>
              <a:ext uri="{FF2B5EF4-FFF2-40B4-BE49-F238E27FC236}">
                <a16:creationId xmlns:a16="http://schemas.microsoft.com/office/drawing/2014/main" id="{095A345A-05DC-49AC-AE9D-6CCA01DBAB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71708974"/>
      </p:ext>
    </p:extLst>
  </p:cSld>
  <p:clrMapOvr>
    <a:masterClrMapping/>
  </p:clrMapOvr>
  <mc:AlternateContent xmlns:mc="http://schemas.openxmlformats.org/markup-compatibility/2006">
    <mc:Choice xmlns:p14="http://schemas.microsoft.com/office/powerpoint/2010/main" Requires="p14">
      <p:transition spd="slow" p14:dur="2000" advTm="58152"/>
    </mc:Choice>
    <mc:Fallback>
      <p:transition spd="slow" advTm="58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595EA-3054-475D-9C09-47A5A71FC9C5}"/>
              </a:ext>
            </a:extLst>
          </p:cNvPr>
          <p:cNvSpPr>
            <a:spLocks noGrp="1"/>
          </p:cNvSpPr>
          <p:nvPr>
            <p:ph type="title"/>
          </p:nvPr>
        </p:nvSpPr>
        <p:spPr>
          <a:xfrm>
            <a:off x="1157084" y="374427"/>
            <a:ext cx="10374517" cy="971512"/>
          </a:xfrm>
        </p:spPr>
        <p:txBody>
          <a:bodyPr anchor="ctr">
            <a:normAutofit/>
          </a:bodyPr>
          <a:lstStyle/>
          <a:p>
            <a:r>
              <a:rPr lang="en-US" sz="3200" dirty="0">
                <a:solidFill>
                  <a:schemeClr val="bg1"/>
                </a:solidFill>
              </a:rPr>
              <a:t>Conclusion</a:t>
            </a:r>
          </a:p>
        </p:txBody>
      </p:sp>
      <p:graphicFrame>
        <p:nvGraphicFramePr>
          <p:cNvPr id="5" name="Content Placeholder 2">
            <a:extLst>
              <a:ext uri="{FF2B5EF4-FFF2-40B4-BE49-F238E27FC236}">
                <a16:creationId xmlns:a16="http://schemas.microsoft.com/office/drawing/2014/main" id="{2AED839E-88A3-4B3D-8FD3-7712FD69F41C}"/>
              </a:ext>
            </a:extLst>
          </p:cNvPr>
          <p:cNvGraphicFramePr>
            <a:graphicFrameLocks noGrp="1"/>
          </p:cNvGraphicFramePr>
          <p:nvPr>
            <p:ph idx="1"/>
            <p:extLst>
              <p:ext uri="{D42A27DB-BD31-4B8C-83A1-F6EECF244321}">
                <p14:modId xmlns:p14="http://schemas.microsoft.com/office/powerpoint/2010/main" val="3388698222"/>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F07B9920-B3FD-441F-A80B-925617DFE9A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3227833"/>
      </p:ext>
    </p:extLst>
  </p:cSld>
  <p:clrMapOvr>
    <a:masterClrMapping/>
  </p:clrMapOvr>
  <mc:AlternateContent xmlns:mc="http://schemas.openxmlformats.org/markup-compatibility/2006">
    <mc:Choice xmlns:p14="http://schemas.microsoft.com/office/powerpoint/2010/main" Requires="p14">
      <p:transition spd="slow" p14:dur="2000" advTm="69064"/>
    </mc:Choice>
    <mc:Fallback>
      <p:transition spd="slow" advTm="69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5E8DA9-87AA-4216-84B8-AA0F3684698B}"/>
              </a:ext>
            </a:extLst>
          </p:cNvPr>
          <p:cNvSpPr>
            <a:spLocks noGrp="1"/>
          </p:cNvSpPr>
          <p:nvPr>
            <p:ph type="title"/>
          </p:nvPr>
        </p:nvSpPr>
        <p:spPr>
          <a:xfrm>
            <a:off x="1157084" y="374427"/>
            <a:ext cx="10374517" cy="971512"/>
          </a:xfrm>
        </p:spPr>
        <p:txBody>
          <a:bodyPr anchor="ctr">
            <a:normAutofit/>
          </a:bodyPr>
          <a:lstStyle/>
          <a:p>
            <a:r>
              <a:rPr lang="en-US" sz="3200" dirty="0">
                <a:solidFill>
                  <a:schemeClr val="bg1"/>
                </a:solidFill>
              </a:rPr>
              <a:t>Business problem</a:t>
            </a:r>
          </a:p>
        </p:txBody>
      </p:sp>
      <p:graphicFrame>
        <p:nvGraphicFramePr>
          <p:cNvPr id="5" name="Content Placeholder 2">
            <a:extLst>
              <a:ext uri="{FF2B5EF4-FFF2-40B4-BE49-F238E27FC236}">
                <a16:creationId xmlns:a16="http://schemas.microsoft.com/office/drawing/2014/main" id="{B5CE76F6-EA7E-4E53-928B-1C3956CAF7F8}"/>
              </a:ext>
            </a:extLst>
          </p:cNvPr>
          <p:cNvGraphicFramePr>
            <a:graphicFrameLocks noGrp="1"/>
          </p:cNvGraphicFramePr>
          <p:nvPr>
            <p:ph idx="1"/>
            <p:extLst>
              <p:ext uri="{D42A27DB-BD31-4B8C-83A1-F6EECF244321}">
                <p14:modId xmlns:p14="http://schemas.microsoft.com/office/powerpoint/2010/main" val="560262550"/>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AA89B7B-D793-47A7-9735-0D260982A1E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3914325"/>
      </p:ext>
    </p:extLst>
  </p:cSld>
  <p:clrMapOvr>
    <a:masterClrMapping/>
  </p:clrMapOvr>
  <mc:AlternateContent xmlns:mc="http://schemas.openxmlformats.org/markup-compatibility/2006">
    <mc:Choice xmlns:p14="http://schemas.microsoft.com/office/powerpoint/2010/main" Requires="p14">
      <p:transition spd="slow" p14:dur="2000" advTm="63028"/>
    </mc:Choice>
    <mc:Fallback>
      <p:transition spd="slow" advTm="6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E521BE2-4957-44B1-B150-4E76CA622E5C}"/>
              </a:ext>
            </a:extLst>
          </p:cNvPr>
          <p:cNvSpPr>
            <a:spLocks noGrp="1"/>
          </p:cNvSpPr>
          <p:nvPr>
            <p:ph type="title"/>
          </p:nvPr>
        </p:nvSpPr>
        <p:spPr>
          <a:xfrm>
            <a:off x="387927" y="1028701"/>
            <a:ext cx="3248863" cy="3020785"/>
          </a:xfrm>
        </p:spPr>
        <p:txBody>
          <a:bodyPr>
            <a:normAutofit/>
          </a:bodyPr>
          <a:lstStyle/>
          <a:p>
            <a:pPr algn="r"/>
            <a:r>
              <a:rPr lang="en-US" sz="3200" dirty="0">
                <a:solidFill>
                  <a:schemeClr val="bg1"/>
                </a:solidFill>
              </a:rPr>
              <a:t>A look at the Data</a:t>
            </a:r>
          </a:p>
        </p:txBody>
      </p:sp>
      <p:sp>
        <p:nvSpPr>
          <p:cNvPr id="19" name="Content Placeholder 2">
            <a:extLst>
              <a:ext uri="{FF2B5EF4-FFF2-40B4-BE49-F238E27FC236}">
                <a16:creationId xmlns:a16="http://schemas.microsoft.com/office/drawing/2014/main" id="{1B18AA0C-897D-4A7E-8BBD-7A39D016E380}"/>
              </a:ext>
            </a:extLst>
          </p:cNvPr>
          <p:cNvSpPr>
            <a:spLocks noGrp="1"/>
          </p:cNvSpPr>
          <p:nvPr>
            <p:ph idx="1"/>
          </p:nvPr>
        </p:nvSpPr>
        <p:spPr>
          <a:xfrm>
            <a:off x="4777409" y="1028702"/>
            <a:ext cx="6273972" cy="4843462"/>
          </a:xfrm>
        </p:spPr>
        <p:txBody>
          <a:bodyPr>
            <a:normAutofit/>
          </a:bodyPr>
          <a:lstStyle/>
          <a:p>
            <a:pPr marL="0" indent="0">
              <a:lnSpc>
                <a:spcPct val="110000"/>
              </a:lnSpc>
              <a:buNone/>
            </a:pPr>
            <a:r>
              <a:rPr lang="en-US" sz="1800" dirty="0"/>
              <a:t>Two classes (Math and Portuguese) with three periods worth of final grades.</a:t>
            </a:r>
          </a:p>
          <a:p>
            <a:pPr>
              <a:lnSpc>
                <a:spcPct val="110000"/>
              </a:lnSpc>
            </a:pPr>
            <a:r>
              <a:rPr lang="en-US" sz="1800" dirty="0"/>
              <a:t>Personal data on each student:</a:t>
            </a:r>
          </a:p>
          <a:p>
            <a:pPr lvl="1">
              <a:lnSpc>
                <a:spcPct val="110000"/>
              </a:lnSpc>
            </a:pPr>
            <a:r>
              <a:rPr lang="en-US" sz="1800" dirty="0"/>
              <a:t>School, sex, age, family size, parental status (together or divorced), mother/father’s education, mother/father’s job, guardianship, current health.</a:t>
            </a:r>
          </a:p>
          <a:p>
            <a:pPr>
              <a:lnSpc>
                <a:spcPct val="110000"/>
              </a:lnSpc>
            </a:pPr>
            <a:r>
              <a:rPr lang="en-US" sz="1800" dirty="0"/>
              <a:t>Educational data on each student:</a:t>
            </a:r>
          </a:p>
          <a:p>
            <a:pPr lvl="1">
              <a:lnSpc>
                <a:spcPct val="110000"/>
              </a:lnSpc>
            </a:pPr>
            <a:r>
              <a:rPr lang="en-US" sz="1800" dirty="0"/>
              <a:t>Study time, home to school travel time, if they are getting educational support, want to pursue higher education after high school, number of absences. </a:t>
            </a:r>
          </a:p>
          <a:p>
            <a:pPr>
              <a:lnSpc>
                <a:spcPct val="110000"/>
              </a:lnSpc>
            </a:pPr>
            <a:r>
              <a:rPr lang="en-US" sz="1800" dirty="0"/>
              <a:t>Social data on each student:</a:t>
            </a:r>
          </a:p>
          <a:p>
            <a:pPr lvl="1">
              <a:lnSpc>
                <a:spcPct val="110000"/>
              </a:lnSpc>
            </a:pPr>
            <a:r>
              <a:rPr lang="en-US" sz="1800" dirty="0"/>
              <a:t>Weekday and weekend alcohol consumption, free time after school, whether they go out with friends, romantic relationship status, extracurricular activities.</a:t>
            </a:r>
          </a:p>
          <a:p>
            <a:pPr lvl="1">
              <a:lnSpc>
                <a:spcPct val="110000"/>
              </a:lnSpc>
            </a:pPr>
            <a:endParaRPr lang="en-US" sz="1800" dirty="0"/>
          </a:p>
        </p:txBody>
      </p:sp>
      <p:pic>
        <p:nvPicPr>
          <p:cNvPr id="3" name="Audio 2">
            <a:hlinkClick r:id="" action="ppaction://media"/>
            <a:extLst>
              <a:ext uri="{FF2B5EF4-FFF2-40B4-BE49-F238E27FC236}">
                <a16:creationId xmlns:a16="http://schemas.microsoft.com/office/drawing/2014/main" id="{01F68707-6A3E-47A8-9F6A-054F0C6C4E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78412236"/>
      </p:ext>
    </p:extLst>
  </p:cSld>
  <p:clrMapOvr>
    <a:masterClrMapping/>
  </p:clrMapOvr>
  <mc:AlternateContent xmlns:mc="http://schemas.openxmlformats.org/markup-compatibility/2006">
    <mc:Choice xmlns:p14="http://schemas.microsoft.com/office/powerpoint/2010/main" Requires="p14">
      <p:transition spd="slow" p14:dur="2000" advTm="135196"/>
    </mc:Choice>
    <mc:Fallback>
      <p:transition spd="slow" advTm="135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Correlation Charts for Each Class</a:t>
            </a:r>
            <a:endParaRPr lang="en-US" dirty="0"/>
          </a:p>
        </p:txBody>
      </p:sp>
      <p:pic>
        <p:nvPicPr>
          <p:cNvPr id="5" name="Content Placeholder 4" descr="Graphical user interface&#10;&#10;Description automatically generated with medium confidence">
            <a:extLst>
              <a:ext uri="{FF2B5EF4-FFF2-40B4-BE49-F238E27FC236}">
                <a16:creationId xmlns:a16="http://schemas.microsoft.com/office/drawing/2014/main" id="{2B240601-0744-461A-B803-A4D13577312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9347" y="2025748"/>
            <a:ext cx="5130555" cy="4243387"/>
          </a:xfrm>
        </p:spPr>
      </p:pic>
      <p:pic>
        <p:nvPicPr>
          <p:cNvPr id="7" name="Picture 6" descr="Graphical user interface&#10;&#10;Description automatically generated">
            <a:extLst>
              <a:ext uri="{FF2B5EF4-FFF2-40B4-BE49-F238E27FC236}">
                <a16:creationId xmlns:a16="http://schemas.microsoft.com/office/drawing/2014/main" id="{BDDB2489-65FC-4A9A-96E1-4A5117A22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82017"/>
            <a:ext cx="5062521" cy="4187117"/>
          </a:xfrm>
          <a:prstGeom prst="rect">
            <a:avLst/>
          </a:prstGeom>
        </p:spPr>
      </p:pic>
      <p:pic>
        <p:nvPicPr>
          <p:cNvPr id="3" name="Audio 2">
            <a:hlinkClick r:id="" action="ppaction://media"/>
            <a:extLst>
              <a:ext uri="{FF2B5EF4-FFF2-40B4-BE49-F238E27FC236}">
                <a16:creationId xmlns:a16="http://schemas.microsoft.com/office/drawing/2014/main" id="{7A9E885B-CBA2-4655-9330-D7AA44F227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2851685"/>
      </p:ext>
    </p:extLst>
  </p:cSld>
  <p:clrMapOvr>
    <a:masterClrMapping/>
  </p:clrMapOvr>
  <mc:AlternateContent xmlns:mc="http://schemas.openxmlformats.org/markup-compatibility/2006">
    <mc:Choice xmlns:p14="http://schemas.microsoft.com/office/powerpoint/2010/main" Requires="p14">
      <p:transition spd="slow" p14:dur="2000" advTm="52135"/>
    </mc:Choice>
    <mc:Fallback>
      <p:transition spd="slow" advTm="52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03E729-2195-44BD-924A-7DE2A15E5209}"/>
              </a:ext>
            </a:extLst>
          </p:cNvPr>
          <p:cNvSpPr>
            <a:spLocks noGrp="1"/>
          </p:cNvSpPr>
          <p:nvPr>
            <p:ph type="title"/>
          </p:nvPr>
        </p:nvSpPr>
        <p:spPr>
          <a:xfrm>
            <a:off x="457200" y="868280"/>
            <a:ext cx="3390645" cy="3363597"/>
          </a:xfrm>
        </p:spPr>
        <p:txBody>
          <a:bodyPr>
            <a:normAutofit/>
          </a:bodyPr>
          <a:lstStyle/>
          <a:p>
            <a:pPr algn="r"/>
            <a:r>
              <a:rPr lang="en-US" sz="3200" dirty="0">
                <a:solidFill>
                  <a:schemeClr val="bg1"/>
                </a:solidFill>
              </a:rPr>
              <a:t>What does this mean?</a:t>
            </a:r>
          </a:p>
        </p:txBody>
      </p:sp>
      <p:graphicFrame>
        <p:nvGraphicFramePr>
          <p:cNvPr id="5" name="Content Placeholder 2">
            <a:extLst>
              <a:ext uri="{FF2B5EF4-FFF2-40B4-BE49-F238E27FC236}">
                <a16:creationId xmlns:a16="http://schemas.microsoft.com/office/drawing/2014/main" id="{5B7AB1F8-25B8-4806-9A0D-BB9DA28D8C66}"/>
              </a:ext>
            </a:extLst>
          </p:cNvPr>
          <p:cNvGraphicFramePr>
            <a:graphicFrameLocks noGrp="1"/>
          </p:cNvGraphicFramePr>
          <p:nvPr>
            <p:ph idx="1"/>
            <p:extLst>
              <p:ext uri="{D42A27DB-BD31-4B8C-83A1-F6EECF244321}">
                <p14:modId xmlns:p14="http://schemas.microsoft.com/office/powerpoint/2010/main" val="238333917"/>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83E90BAF-8C80-46B0-99B5-83C83567918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26627840"/>
      </p:ext>
    </p:extLst>
  </p:cSld>
  <p:clrMapOvr>
    <a:masterClrMapping/>
  </p:clrMapOvr>
  <mc:AlternateContent xmlns:mc="http://schemas.openxmlformats.org/markup-compatibility/2006">
    <mc:Choice xmlns:p14="http://schemas.microsoft.com/office/powerpoint/2010/main" Requires="p14">
      <p:transition spd="slow" p14:dur="2000" advTm="56428"/>
    </mc:Choice>
    <mc:Fallback>
      <p:transition spd="slow" advTm="56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Bar Charts of Mother and Father’s job</a:t>
            </a:r>
            <a:endParaRPr lang="en-US" dirty="0"/>
          </a:p>
        </p:txBody>
      </p:sp>
      <p:pic>
        <p:nvPicPr>
          <p:cNvPr id="12" name="Picture 11" descr="Chart, bar chart&#10;&#10;Description automatically generated">
            <a:extLst>
              <a:ext uri="{FF2B5EF4-FFF2-40B4-BE49-F238E27FC236}">
                <a16:creationId xmlns:a16="http://schemas.microsoft.com/office/drawing/2014/main" id="{10E55A14-C223-403E-8B3E-6687A4811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14" y="1970125"/>
            <a:ext cx="5394694" cy="3614749"/>
          </a:xfrm>
          <a:prstGeom prst="rect">
            <a:avLst/>
          </a:prstGeom>
        </p:spPr>
      </p:pic>
      <p:pic>
        <p:nvPicPr>
          <p:cNvPr id="14" name="Picture 13" descr="Chart, bar chart&#10;&#10;Description automatically generated">
            <a:extLst>
              <a:ext uri="{FF2B5EF4-FFF2-40B4-BE49-F238E27FC236}">
                <a16:creationId xmlns:a16="http://schemas.microsoft.com/office/drawing/2014/main" id="{F3A14391-EA3E-41B4-882F-AA28650A2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453" y="1970125"/>
            <a:ext cx="5431329" cy="3614749"/>
          </a:xfrm>
          <a:prstGeom prst="rect">
            <a:avLst/>
          </a:prstGeom>
        </p:spPr>
      </p:pic>
      <p:cxnSp>
        <p:nvCxnSpPr>
          <p:cNvPr id="17" name="Straight Connector 16">
            <a:extLst>
              <a:ext uri="{FF2B5EF4-FFF2-40B4-BE49-F238E27FC236}">
                <a16:creationId xmlns:a16="http://schemas.microsoft.com/office/drawing/2014/main" id="{84FB0042-87C8-4C44-9AAD-7F332A0048CB}"/>
              </a:ext>
            </a:extLst>
          </p:cNvPr>
          <p:cNvCxnSpPr>
            <a:cxnSpLocks/>
          </p:cNvCxnSpPr>
          <p:nvPr/>
        </p:nvCxnSpPr>
        <p:spPr>
          <a:xfrm>
            <a:off x="6096000" y="1856935"/>
            <a:ext cx="0" cy="4065563"/>
          </a:xfrm>
          <a:prstGeom prst="line">
            <a:avLst/>
          </a:prstGeom>
          <a:ln w="31750"/>
        </p:spPr>
        <p:style>
          <a:lnRef idx="2">
            <a:schemeClr val="accent5"/>
          </a:lnRef>
          <a:fillRef idx="0">
            <a:schemeClr val="accent5"/>
          </a:fillRef>
          <a:effectRef idx="1">
            <a:schemeClr val="accent5"/>
          </a:effectRef>
          <a:fontRef idx="minor">
            <a:schemeClr val="tx1"/>
          </a:fontRef>
        </p:style>
      </p:cxnSp>
      <p:pic>
        <p:nvPicPr>
          <p:cNvPr id="3" name="Audio 2">
            <a:hlinkClick r:id="" action="ppaction://media"/>
            <a:extLst>
              <a:ext uri="{FF2B5EF4-FFF2-40B4-BE49-F238E27FC236}">
                <a16:creationId xmlns:a16="http://schemas.microsoft.com/office/drawing/2014/main" id="{807EA25A-0114-4A22-B8FB-AF6A24B954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97149372"/>
      </p:ext>
    </p:extLst>
  </p:cSld>
  <p:clrMapOvr>
    <a:masterClrMapping/>
  </p:clrMapOvr>
  <mc:AlternateContent xmlns:mc="http://schemas.openxmlformats.org/markup-compatibility/2006">
    <mc:Choice xmlns:p14="http://schemas.microsoft.com/office/powerpoint/2010/main" Requires="p14">
      <p:transition spd="slow" p14:dur="2000" advTm="37742"/>
    </mc:Choice>
    <mc:Fallback>
      <p:transition spd="slow" advTm="3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03E729-2195-44BD-924A-7DE2A15E5209}"/>
              </a:ext>
            </a:extLst>
          </p:cNvPr>
          <p:cNvSpPr>
            <a:spLocks noGrp="1"/>
          </p:cNvSpPr>
          <p:nvPr>
            <p:ph type="title"/>
          </p:nvPr>
        </p:nvSpPr>
        <p:spPr>
          <a:xfrm>
            <a:off x="457200" y="868280"/>
            <a:ext cx="3390645" cy="3363597"/>
          </a:xfrm>
        </p:spPr>
        <p:txBody>
          <a:bodyPr>
            <a:normAutofit/>
          </a:bodyPr>
          <a:lstStyle/>
          <a:p>
            <a:pPr algn="r"/>
            <a:r>
              <a:rPr lang="en-US" sz="3200" dirty="0">
                <a:solidFill>
                  <a:schemeClr val="bg1"/>
                </a:solidFill>
              </a:rPr>
              <a:t>What does this mean?</a:t>
            </a:r>
          </a:p>
        </p:txBody>
      </p:sp>
      <p:graphicFrame>
        <p:nvGraphicFramePr>
          <p:cNvPr id="5" name="Content Placeholder 2">
            <a:extLst>
              <a:ext uri="{FF2B5EF4-FFF2-40B4-BE49-F238E27FC236}">
                <a16:creationId xmlns:a16="http://schemas.microsoft.com/office/drawing/2014/main" id="{67E13905-886D-46C4-A3E1-8A6BB45125D4}"/>
              </a:ext>
            </a:extLst>
          </p:cNvPr>
          <p:cNvGraphicFramePr>
            <a:graphicFrameLocks noGrp="1"/>
          </p:cNvGraphicFramePr>
          <p:nvPr>
            <p:ph idx="1"/>
            <p:extLst>
              <p:ext uri="{D42A27DB-BD31-4B8C-83A1-F6EECF244321}">
                <p14:modId xmlns:p14="http://schemas.microsoft.com/office/powerpoint/2010/main" val="3778407883"/>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4951E136-CDD3-4B02-A5C7-2737A63615D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4570728"/>
      </p:ext>
    </p:extLst>
  </p:cSld>
  <p:clrMapOvr>
    <a:masterClrMapping/>
  </p:clrMapOvr>
  <mc:AlternateContent xmlns:mc="http://schemas.openxmlformats.org/markup-compatibility/2006">
    <mc:Choice xmlns:p14="http://schemas.microsoft.com/office/powerpoint/2010/main" Requires="p14">
      <p:transition spd="slow" p14:dur="2000" advTm="39530"/>
    </mc:Choice>
    <mc:Fallback>
      <p:transition spd="slow" advTm="39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Alcohol Consumption and Grades</a:t>
            </a:r>
            <a:endParaRPr lang="en-US" dirty="0"/>
          </a:p>
        </p:txBody>
      </p:sp>
      <p:cxnSp>
        <p:nvCxnSpPr>
          <p:cNvPr id="17" name="Straight Connector 16">
            <a:extLst>
              <a:ext uri="{FF2B5EF4-FFF2-40B4-BE49-F238E27FC236}">
                <a16:creationId xmlns:a16="http://schemas.microsoft.com/office/drawing/2014/main" id="{84FB0042-87C8-4C44-9AAD-7F332A0048CB}"/>
              </a:ext>
            </a:extLst>
          </p:cNvPr>
          <p:cNvCxnSpPr>
            <a:cxnSpLocks/>
          </p:cNvCxnSpPr>
          <p:nvPr/>
        </p:nvCxnSpPr>
        <p:spPr>
          <a:xfrm>
            <a:off x="6096000" y="1856935"/>
            <a:ext cx="0" cy="4065563"/>
          </a:xfrm>
          <a:prstGeom prst="line">
            <a:avLst/>
          </a:prstGeom>
          <a:ln w="31750"/>
        </p:spPr>
        <p:style>
          <a:lnRef idx="2">
            <a:schemeClr val="accent5"/>
          </a:lnRef>
          <a:fillRef idx="0">
            <a:schemeClr val="accent5"/>
          </a:fillRef>
          <a:effectRef idx="1">
            <a:schemeClr val="accent5"/>
          </a:effectRef>
          <a:fontRef idx="minor">
            <a:schemeClr val="tx1"/>
          </a:fontRef>
        </p:style>
      </p:cxnSp>
      <p:pic>
        <p:nvPicPr>
          <p:cNvPr id="6" name="Picture">
            <a:extLst>
              <a:ext uri="{FF2B5EF4-FFF2-40B4-BE49-F238E27FC236}">
                <a16:creationId xmlns:a16="http://schemas.microsoft.com/office/drawing/2014/main" id="{2BDDEF44-7CA3-4E19-AB50-011376394152}"/>
              </a:ext>
            </a:extLst>
          </p:cNvPr>
          <p:cNvPicPr/>
          <p:nvPr/>
        </p:nvPicPr>
        <p:blipFill>
          <a:blip r:embed="rId4"/>
          <a:stretch>
            <a:fillRect/>
          </a:stretch>
        </p:blipFill>
        <p:spPr bwMode="auto">
          <a:xfrm>
            <a:off x="975360" y="1856935"/>
            <a:ext cx="4619625" cy="3695700"/>
          </a:xfrm>
          <a:prstGeom prst="rect">
            <a:avLst/>
          </a:prstGeom>
          <a:noFill/>
          <a:ln w="9525">
            <a:noFill/>
            <a:headEnd/>
            <a:tailEnd/>
          </a:ln>
        </p:spPr>
      </p:pic>
      <p:pic>
        <p:nvPicPr>
          <p:cNvPr id="7" name="Picture">
            <a:extLst>
              <a:ext uri="{FF2B5EF4-FFF2-40B4-BE49-F238E27FC236}">
                <a16:creationId xmlns:a16="http://schemas.microsoft.com/office/drawing/2014/main" id="{C0482A76-DCA5-4899-9C58-C4BC80A34551}"/>
              </a:ext>
            </a:extLst>
          </p:cNvPr>
          <p:cNvPicPr/>
          <p:nvPr/>
        </p:nvPicPr>
        <p:blipFill>
          <a:blip r:embed="rId5"/>
          <a:stretch>
            <a:fillRect/>
          </a:stretch>
        </p:blipFill>
        <p:spPr bwMode="auto">
          <a:xfrm>
            <a:off x="6597016" y="1856935"/>
            <a:ext cx="4619625" cy="3695700"/>
          </a:xfrm>
          <a:prstGeom prst="rect">
            <a:avLst/>
          </a:prstGeom>
          <a:noFill/>
          <a:ln w="9525">
            <a:noFill/>
            <a:headEnd/>
            <a:tailEnd/>
          </a:ln>
        </p:spPr>
      </p:pic>
      <p:sp>
        <p:nvSpPr>
          <p:cNvPr id="3" name="TextBox 2">
            <a:extLst>
              <a:ext uri="{FF2B5EF4-FFF2-40B4-BE49-F238E27FC236}">
                <a16:creationId xmlns:a16="http://schemas.microsoft.com/office/drawing/2014/main" id="{A86E419B-DF8E-4BEE-9832-8E398BF09C39}"/>
              </a:ext>
            </a:extLst>
          </p:cNvPr>
          <p:cNvSpPr txBox="1"/>
          <p:nvPr/>
        </p:nvSpPr>
        <p:spPr>
          <a:xfrm>
            <a:off x="9019430" y="777008"/>
            <a:ext cx="2297927" cy="646331"/>
          </a:xfrm>
          <a:prstGeom prst="rect">
            <a:avLst/>
          </a:prstGeom>
          <a:noFill/>
        </p:spPr>
        <p:txBody>
          <a:bodyPr wrap="square" rtlCol="0">
            <a:spAutoFit/>
          </a:bodyPr>
          <a:lstStyle/>
          <a:p>
            <a:r>
              <a:rPr lang="en-US" dirty="0"/>
              <a:t>Portuguese = red dots </a:t>
            </a:r>
          </a:p>
          <a:p>
            <a:r>
              <a:rPr lang="en-US" dirty="0"/>
              <a:t>Math = blue dots </a:t>
            </a:r>
          </a:p>
        </p:txBody>
      </p:sp>
      <p:pic>
        <p:nvPicPr>
          <p:cNvPr id="4" name="Audio 3">
            <a:hlinkClick r:id="" action="ppaction://media"/>
            <a:extLst>
              <a:ext uri="{FF2B5EF4-FFF2-40B4-BE49-F238E27FC236}">
                <a16:creationId xmlns:a16="http://schemas.microsoft.com/office/drawing/2014/main" id="{C9052975-6E36-4D69-A862-A10F2E460E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58483805"/>
      </p:ext>
    </p:extLst>
  </p:cSld>
  <p:clrMapOvr>
    <a:masterClrMapping/>
  </p:clrMapOvr>
  <mc:AlternateContent xmlns:mc="http://schemas.openxmlformats.org/markup-compatibility/2006">
    <mc:Choice xmlns:p14="http://schemas.microsoft.com/office/powerpoint/2010/main" Requires="p14">
      <p:transition spd="slow" p14:dur="2000" advTm="79717"/>
    </mc:Choice>
    <mc:Fallback>
      <p:transition spd="slow" advTm="7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03E729-2195-44BD-924A-7DE2A15E5209}"/>
              </a:ext>
            </a:extLst>
          </p:cNvPr>
          <p:cNvSpPr>
            <a:spLocks noGrp="1"/>
          </p:cNvSpPr>
          <p:nvPr>
            <p:ph type="title"/>
          </p:nvPr>
        </p:nvSpPr>
        <p:spPr>
          <a:xfrm>
            <a:off x="457200" y="868280"/>
            <a:ext cx="3390645" cy="3363597"/>
          </a:xfrm>
        </p:spPr>
        <p:txBody>
          <a:bodyPr>
            <a:normAutofit/>
          </a:bodyPr>
          <a:lstStyle/>
          <a:p>
            <a:pPr algn="r"/>
            <a:r>
              <a:rPr lang="en-US" sz="3200" dirty="0">
                <a:solidFill>
                  <a:schemeClr val="bg1"/>
                </a:solidFill>
              </a:rPr>
              <a:t>What does this mean?</a:t>
            </a:r>
          </a:p>
        </p:txBody>
      </p:sp>
      <p:graphicFrame>
        <p:nvGraphicFramePr>
          <p:cNvPr id="5" name="Content Placeholder 2">
            <a:extLst>
              <a:ext uri="{FF2B5EF4-FFF2-40B4-BE49-F238E27FC236}">
                <a16:creationId xmlns:a16="http://schemas.microsoft.com/office/drawing/2014/main" id="{67E13905-886D-46C4-A3E1-8A6BB45125D4}"/>
              </a:ext>
            </a:extLst>
          </p:cNvPr>
          <p:cNvGraphicFramePr>
            <a:graphicFrameLocks noGrp="1"/>
          </p:cNvGraphicFramePr>
          <p:nvPr>
            <p:ph idx="1"/>
            <p:extLst>
              <p:ext uri="{D42A27DB-BD31-4B8C-83A1-F6EECF244321}">
                <p14:modId xmlns:p14="http://schemas.microsoft.com/office/powerpoint/2010/main" val="813154160"/>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378BCD3A-7FFB-4115-8738-4B489FDBFB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74266629"/>
      </p:ext>
    </p:extLst>
  </p:cSld>
  <p:clrMapOvr>
    <a:masterClrMapping/>
  </p:clrMapOvr>
  <mc:AlternateContent xmlns:mc="http://schemas.openxmlformats.org/markup-compatibility/2006">
    <mc:Choice xmlns:p14="http://schemas.microsoft.com/office/powerpoint/2010/main" Requires="p14">
      <p:transition spd="slow" p14:dur="2000" advTm="26115"/>
    </mc:Choice>
    <mc:Fallback>
      <p:transition spd="slow" advTm="26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radientRiseVTI">
  <a:themeElements>
    <a:clrScheme name="AnalogousFromLightSeed_2SEEDS">
      <a:dk1>
        <a:srgbClr val="000000"/>
      </a:dk1>
      <a:lt1>
        <a:srgbClr val="FFFFFF"/>
      </a:lt1>
      <a:dk2>
        <a:srgbClr val="2C301B"/>
      </a:dk2>
      <a:lt2>
        <a:srgbClr val="F1F0F3"/>
      </a:lt2>
      <a:accent1>
        <a:srgbClr val="97A84F"/>
      </a:accent1>
      <a:accent2>
        <a:srgbClr val="B09E62"/>
      </a:accent2>
      <a:accent3>
        <a:srgbClr val="80AC65"/>
      </a:accent3>
      <a:accent4>
        <a:srgbClr val="53B0A0"/>
      </a:accent4>
      <a:accent5>
        <a:srgbClr val="4CABC9"/>
      </a:accent5>
      <a:accent6>
        <a:srgbClr val="658BD4"/>
      </a:accent6>
      <a:hlink>
        <a:srgbClr val="7A6DB0"/>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245</TotalTime>
  <Words>1139</Words>
  <Application>Microsoft Office PowerPoint</Application>
  <PresentationFormat>Widescreen</PresentationFormat>
  <Paragraphs>73</Paragraphs>
  <Slides>17</Slides>
  <Notes>0</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Tw Cen MT</vt:lpstr>
      <vt:lpstr>GradientRiseVTI</vt:lpstr>
      <vt:lpstr>Alcohol Consumption Effects on High school performance</vt:lpstr>
      <vt:lpstr>Business problem</vt:lpstr>
      <vt:lpstr>A look at the Data</vt:lpstr>
      <vt:lpstr>Preliminary Analysis Correlation Charts for Each Class</vt:lpstr>
      <vt:lpstr>What does this mean?</vt:lpstr>
      <vt:lpstr>Preliminary Analysis Bar Charts of Mother and Father’s job</vt:lpstr>
      <vt:lpstr>What does this mean?</vt:lpstr>
      <vt:lpstr>Preliminary Analysis Alcohol Consumption and Grades</vt:lpstr>
      <vt:lpstr>What does this mean?</vt:lpstr>
      <vt:lpstr>Preliminary Analysis Grades with Past Failures</vt:lpstr>
      <vt:lpstr>Preliminary Analysis Grades by Number of Absences</vt:lpstr>
      <vt:lpstr>Predictive Analysis: Random Forest Regression Model</vt:lpstr>
      <vt:lpstr>Intermediate results</vt:lpstr>
      <vt:lpstr>Predictive Analysis: Random Forest Classifier Model</vt:lpstr>
      <vt:lpstr>Final Results</vt:lpstr>
      <vt:lpstr>Issues and challenges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 Alcohol Consumption Effects on High school performance</dc:title>
  <dc:creator>Kiana Gonzalez-Rodholm</dc:creator>
  <cp:lastModifiedBy>Kiana Rodholm</cp:lastModifiedBy>
  <cp:revision>1</cp:revision>
  <dcterms:created xsi:type="dcterms:W3CDTF">2022-02-06T21:46:52Z</dcterms:created>
  <dcterms:modified xsi:type="dcterms:W3CDTF">2022-03-04T18:33:14Z</dcterms:modified>
</cp:coreProperties>
</file>